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9" r:id="rId12"/>
    <p:sldId id="270" r:id="rId13"/>
    <p:sldId id="271" r:id="rId14"/>
    <p:sldId id="272" r:id="rId15"/>
    <p:sldId id="268" r:id="rId16"/>
    <p:sldId id="274" r:id="rId17"/>
    <p:sldId id="275" r:id="rId18"/>
    <p:sldId id="277" r:id="rId19"/>
    <p:sldId id="279" r:id="rId20"/>
    <p:sldId id="281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280" autoAdjust="0"/>
  </p:normalViewPr>
  <p:slideViewPr>
    <p:cSldViewPr snapToGrid="0">
      <p:cViewPr varScale="1">
        <p:scale>
          <a:sx n="70" d="100"/>
          <a:sy n="70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2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8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4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6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8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6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8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2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20FC-3698-4E76-84CA-F713D4AEBAC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CFEAE-50C6-455A-82B1-6DBBF746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8S7VOq3wVw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 rot="15109001">
            <a:off x="7726646" y="1558327"/>
            <a:ext cx="3596707" cy="4432988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167165" y="3153312"/>
            <a:ext cx="23368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09" y="383458"/>
            <a:ext cx="5406444" cy="583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5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4416269" y="2064774"/>
            <a:ext cx="1910789" cy="2073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448497" y="1766783"/>
            <a:ext cx="1589264" cy="2300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88314" y="501966"/>
            <a:ext cx="4629652" cy="2101677"/>
            <a:chOff x="588314" y="501966"/>
            <a:chExt cx="4629652" cy="210167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88314" y="501966"/>
              <a:ext cx="1533833" cy="2047747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073772" y="555896"/>
              <a:ext cx="1533833" cy="2047747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684133" y="555896"/>
              <a:ext cx="1533833" cy="2047747"/>
            </a:xfrm>
            <a:prstGeom prst="rect">
              <a:avLst/>
            </a:prstGeom>
          </p:spPr>
        </p:pic>
      </p:grpSp>
      <p:sp>
        <p:nvSpPr>
          <p:cNvPr id="38" name="TextBox 37"/>
          <p:cNvSpPr txBox="1"/>
          <p:nvPr/>
        </p:nvSpPr>
        <p:spPr>
          <a:xfrm flipH="1">
            <a:off x="6077809" y="1374491"/>
            <a:ext cx="708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77809" y="4067158"/>
            <a:ext cx="2446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06185" y="4368828"/>
            <a:ext cx="9447966" cy="2246230"/>
            <a:chOff x="1006185" y="4368828"/>
            <a:chExt cx="9447966" cy="2246230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06185" y="4459450"/>
              <a:ext cx="1533833" cy="2047747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40018" y="4567311"/>
              <a:ext cx="1533833" cy="2047747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180541" y="4559318"/>
              <a:ext cx="1533833" cy="2047747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821064" y="4556241"/>
              <a:ext cx="1533833" cy="2047747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386485" y="4459450"/>
              <a:ext cx="1533833" cy="2047747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920318" y="4368828"/>
              <a:ext cx="1533833" cy="2047747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7734459" y="179241"/>
            <a:ext cx="4430156" cy="2174878"/>
            <a:chOff x="7734459" y="223486"/>
            <a:chExt cx="4430156" cy="217487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734459" y="350617"/>
              <a:ext cx="1533833" cy="2047747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323723" y="311976"/>
              <a:ext cx="1533833" cy="2047747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630782" y="223486"/>
              <a:ext cx="1533833" cy="20477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653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21227" y="785862"/>
            <a:ext cx="5207562" cy="1092679"/>
            <a:chOff x="1777122" y="435797"/>
            <a:chExt cx="5207562" cy="10926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976" y="435797"/>
              <a:ext cx="1735854" cy="107805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8830" y="450419"/>
              <a:ext cx="1735854" cy="1078057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7122" y="435797"/>
              <a:ext cx="1735854" cy="1078057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6866098" y="800484"/>
            <a:ext cx="4973680" cy="1093028"/>
            <a:chOff x="2011004" y="2810081"/>
            <a:chExt cx="4973680" cy="109302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976" y="2825052"/>
              <a:ext cx="1735854" cy="1078057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1004" y="2810084"/>
              <a:ext cx="1735854" cy="1078057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8830" y="2810081"/>
              <a:ext cx="1735854" cy="1078057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630642" y="4551985"/>
            <a:ext cx="9710031" cy="1111777"/>
            <a:chOff x="129197" y="5215663"/>
            <a:chExt cx="9710031" cy="111177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4126" y="5236376"/>
              <a:ext cx="1735854" cy="1078057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750" y="5215665"/>
              <a:ext cx="1735854" cy="1078057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3270" y="5236376"/>
              <a:ext cx="1735854" cy="1078057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3374" y="5215663"/>
              <a:ext cx="1735854" cy="1078057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2158" y="5215664"/>
              <a:ext cx="1735854" cy="1078057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197" y="5249383"/>
              <a:ext cx="1735854" cy="1078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486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01149" y="132209"/>
            <a:ext cx="11651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54630" y="1372942"/>
            <a:ext cx="3296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182393" y="548157"/>
            <a:ext cx="3169365" cy="712020"/>
            <a:chOff x="569045" y="462932"/>
            <a:chExt cx="3169365" cy="71202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045" y="462932"/>
              <a:ext cx="1068029" cy="712019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0341" y="462933"/>
              <a:ext cx="1068029" cy="71201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0381" y="462933"/>
              <a:ext cx="1068029" cy="712019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5000979" y="3920123"/>
            <a:ext cx="6307301" cy="712031"/>
            <a:chOff x="2657191" y="3769795"/>
            <a:chExt cx="6307301" cy="71203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7191" y="3769801"/>
              <a:ext cx="1068029" cy="71201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661" y="3769801"/>
              <a:ext cx="1068029" cy="712019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200" y="3769804"/>
              <a:ext cx="1068029" cy="712019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2111" y="3769807"/>
              <a:ext cx="1068029" cy="71201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6846" y="3769801"/>
              <a:ext cx="1068029" cy="7120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6463" y="3769795"/>
              <a:ext cx="1068029" cy="712019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5407819" y="2503214"/>
            <a:ext cx="16075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7538" y="5277463"/>
            <a:ext cx="28295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815662" y="503912"/>
            <a:ext cx="3169365" cy="712020"/>
            <a:chOff x="569045" y="462932"/>
            <a:chExt cx="3169365" cy="712020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045" y="462932"/>
              <a:ext cx="1068029" cy="712019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0341" y="462933"/>
              <a:ext cx="1068029" cy="712019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0381" y="462933"/>
              <a:ext cx="1068029" cy="712019"/>
            </a:xfrm>
            <a:prstGeom prst="rect">
              <a:avLst/>
            </a:prstGeom>
          </p:spPr>
        </p:pic>
      </p:grpSp>
      <p:sp>
        <p:nvSpPr>
          <p:cNvPr id="27" name="TextBox 26"/>
          <p:cNvSpPr txBox="1"/>
          <p:nvPr/>
        </p:nvSpPr>
        <p:spPr>
          <a:xfrm>
            <a:off x="1872799" y="1637070"/>
            <a:ext cx="176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8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9" grpId="0"/>
      <p:bldP spid="20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93774" y="748670"/>
            <a:ext cx="3701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মিতার আছে ২টি কলা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8258" y="752167"/>
            <a:ext cx="501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2236046"/>
            <a:ext cx="32593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8252" y="1820547"/>
            <a:ext cx="3340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8645" y="779449"/>
            <a:ext cx="3392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রিতার আছে ৭টি কলা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9703" y="2492477"/>
            <a:ext cx="3126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 টি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6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nual Operation 5"/>
          <p:cNvSpPr/>
          <p:nvPr/>
        </p:nvSpPr>
        <p:spPr>
          <a:xfrm>
            <a:off x="2949677" y="1344627"/>
            <a:ext cx="5781368" cy="4483510"/>
          </a:xfrm>
          <a:prstGeom prst="flowChartManualOpera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>
            <a:off x="4454012" y="575186"/>
            <a:ext cx="3082413" cy="530942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250425" y="532202"/>
            <a:ext cx="7182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গঠন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4012" y="2477729"/>
            <a:ext cx="72857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২.বেলি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৩.শিউলি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3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inus 3"/>
          <p:cNvSpPr/>
          <p:nvPr/>
        </p:nvSpPr>
        <p:spPr>
          <a:xfrm>
            <a:off x="962332" y="-286709"/>
            <a:ext cx="5604388" cy="224175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34929" y="449447"/>
            <a:ext cx="62090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জবা দল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11464" y="1816437"/>
            <a:ext cx="24463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76335" y="3679042"/>
            <a:ext cx="30676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 ?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694172" y="2187371"/>
            <a:ext cx="2286004" cy="894122"/>
            <a:chOff x="8694172" y="2187371"/>
            <a:chExt cx="2286004" cy="894122"/>
          </a:xfrm>
        </p:grpSpPr>
        <p:sp>
          <p:nvSpPr>
            <p:cNvPr id="21" name="Flowchart: Connector 20"/>
            <p:cNvSpPr/>
            <p:nvPr/>
          </p:nvSpPr>
          <p:spPr>
            <a:xfrm>
              <a:off x="8694172" y="2187371"/>
              <a:ext cx="1091382" cy="89412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9888794" y="2187371"/>
              <a:ext cx="1091382" cy="89412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11260" y="2201199"/>
            <a:ext cx="5084508" cy="937064"/>
            <a:chOff x="1611260" y="2201199"/>
            <a:chExt cx="5084508" cy="937064"/>
          </a:xfrm>
        </p:grpSpPr>
        <p:sp>
          <p:nvSpPr>
            <p:cNvPr id="19" name="Flowchart: Connector 18"/>
            <p:cNvSpPr/>
            <p:nvPr/>
          </p:nvSpPr>
          <p:spPr>
            <a:xfrm>
              <a:off x="4234626" y="2201199"/>
              <a:ext cx="1122724" cy="89412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2876852" y="2244141"/>
              <a:ext cx="1122724" cy="89412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5573044" y="2201199"/>
              <a:ext cx="1122724" cy="89412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1611260" y="2234042"/>
              <a:ext cx="1122724" cy="89412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31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2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Terminator 5"/>
          <p:cNvSpPr/>
          <p:nvPr/>
        </p:nvSpPr>
        <p:spPr>
          <a:xfrm>
            <a:off x="3672349" y="910218"/>
            <a:ext cx="3539613" cy="876541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77033" y="910218"/>
            <a:ext cx="4439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বেলি দল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5871332" y="2095314"/>
            <a:ext cx="1768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32302" y="2448232"/>
            <a:ext cx="2433484" cy="1216742"/>
            <a:chOff x="8232302" y="2448232"/>
            <a:chExt cx="2433484" cy="121674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2302" y="2448232"/>
              <a:ext cx="1216742" cy="121674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9044" y="2448232"/>
              <a:ext cx="1216742" cy="1216742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1605606" y="2412957"/>
            <a:ext cx="3610156" cy="1241477"/>
            <a:chOff x="1605606" y="2412957"/>
            <a:chExt cx="3610156" cy="124147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606" y="2437692"/>
              <a:ext cx="1216742" cy="1216742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6614" y="2437692"/>
              <a:ext cx="1216742" cy="121674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9020" y="2412957"/>
              <a:ext cx="1216742" cy="1216742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3038168" y="5235677"/>
            <a:ext cx="20500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5897" y="5235677"/>
            <a:ext cx="21385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6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11" grpId="0"/>
      <p:bldP spid="4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3746090" y="533466"/>
            <a:ext cx="3436374" cy="752168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17141" y="648929"/>
            <a:ext cx="4778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শিউলি দল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0552" y="2256502"/>
            <a:ext cx="3414256" cy="1280346"/>
            <a:chOff x="480552" y="2256502"/>
            <a:chExt cx="3414256" cy="128034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552" y="2256502"/>
              <a:ext cx="1707128" cy="128034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7680" y="2256502"/>
              <a:ext cx="1707128" cy="1280346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737123" y="2262493"/>
            <a:ext cx="2359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1" y="2244980"/>
            <a:ext cx="1707128" cy="12803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87680" y="4748981"/>
            <a:ext cx="4994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?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1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3111910" y="-132735"/>
            <a:ext cx="4719483" cy="2993923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96464" y="958646"/>
            <a:ext cx="45572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9768" y="3524865"/>
            <a:ext cx="7329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168" y="3274142"/>
            <a:ext cx="101468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)  ১২+৬=?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৭+২=?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৩)২+২=?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0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5278" y="604683"/>
            <a:ext cx="7256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84555" y="1620346"/>
            <a:ext cx="78461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১)১৮ </a:t>
            </a:r>
          </a:p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২)৯</a:t>
            </a:r>
          </a:p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৩)৪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18354" y="2780378"/>
            <a:ext cx="5517954" cy="38819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art 3"/>
          <p:cNvSpPr/>
          <p:nvPr/>
        </p:nvSpPr>
        <p:spPr>
          <a:xfrm>
            <a:off x="4583309" y="-17382"/>
            <a:ext cx="3474839" cy="2577701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210324" y="375152"/>
            <a:ext cx="2220811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8828" y="2780378"/>
            <a:ext cx="63722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নামঃমোছাঃরাবেয়া সুলতানা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পদবীঃসহকারী শিক্ষক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বিদ্যালয়ঃরাণীগঞ্জ বাজার স প্রা বি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উপজেলাঃচিলমারী 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08" y="52204"/>
            <a:ext cx="3686175" cy="288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4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Terminator 5"/>
          <p:cNvSpPr/>
          <p:nvPr/>
        </p:nvSpPr>
        <p:spPr>
          <a:xfrm>
            <a:off x="1622323" y="2875935"/>
            <a:ext cx="8214851" cy="855407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34580" y="383459"/>
            <a:ext cx="2964425" cy="21237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14803" y="89839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4206" y="2875935"/>
            <a:ext cx="7433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 নং পৃষ্ঠার যোগ অঙ্কটি দেখে আসবে।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6710516" y="2218895"/>
            <a:ext cx="5073445" cy="3421626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88594" y="3156156"/>
            <a:ext cx="6990735" cy="1017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36" y="268433"/>
            <a:ext cx="6255651" cy="568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45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57650" y="1693725"/>
            <a:ext cx="5099169" cy="47642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800600" y="-88491"/>
            <a:ext cx="2900363" cy="12464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99681" y="355342"/>
            <a:ext cx="5486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7650" y="1601748"/>
            <a:ext cx="502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শ্রেনিঃদ্বিতীয়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বিষয়ঃগনিত 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২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পাঠঃযোগ 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শিরোনামঃযোগের ধারনা 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.........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৪৫মিঃ</a:t>
            </a:r>
          </a:p>
          <a:p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4950" y="53721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245"/>
            <a:ext cx="3987681" cy="299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86348" y="2128838"/>
            <a:ext cx="9158749" cy="202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unched Tape 3"/>
          <p:cNvSpPr/>
          <p:nvPr/>
        </p:nvSpPr>
        <p:spPr>
          <a:xfrm>
            <a:off x="4121943" y="-1070"/>
            <a:ext cx="2135981" cy="1312754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29126" y="430678"/>
            <a:ext cx="6986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8018" y="2400002"/>
            <a:ext cx="8058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৯.1.1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৯.1.2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অঙ্কবিশিষ্ট সংখ্যা যোগ করতে পারবে।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38" y="2128838"/>
            <a:ext cx="642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3162" y="238718"/>
            <a:ext cx="9544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6274" y="2114697"/>
            <a:ext cx="4514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30233" y="3244334"/>
            <a:ext cx="5195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www.youtube.com/watch?v=N8S7VOq3wVw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2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000375" y="2157413"/>
            <a:ext cx="5472113" cy="3986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unched Tape 3"/>
          <p:cNvSpPr/>
          <p:nvPr/>
        </p:nvSpPr>
        <p:spPr>
          <a:xfrm>
            <a:off x="3986213" y="794653"/>
            <a:ext cx="2471738" cy="1362760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79119" y="1152868"/>
            <a:ext cx="548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4950" y="3598753"/>
            <a:ext cx="361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6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1400176" y="115461"/>
            <a:ext cx="3971926" cy="368617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55313" y="1975592"/>
            <a:ext cx="8043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 উপকরন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187" y="796413"/>
            <a:ext cx="3025146" cy="3480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41807" y="4464838"/>
            <a:ext cx="1253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69162" y="3831649"/>
            <a:ext cx="6534166" cy="1222185"/>
            <a:chOff x="969162" y="3831649"/>
            <a:chExt cx="6534166" cy="122218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162" y="3831652"/>
              <a:ext cx="1222580" cy="1123311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4602" y="3831651"/>
              <a:ext cx="1222580" cy="1123311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0748" y="3831649"/>
              <a:ext cx="1222580" cy="1123311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2579" y="3865374"/>
              <a:ext cx="1222580" cy="1123311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725" y="3930523"/>
              <a:ext cx="1222580" cy="1123311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6305401" y="793483"/>
            <a:ext cx="2687678" cy="1178926"/>
            <a:chOff x="6305401" y="793483"/>
            <a:chExt cx="2687678" cy="117892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5401" y="849098"/>
              <a:ext cx="1222580" cy="1123311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0499" y="793483"/>
              <a:ext cx="1222580" cy="1123311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759377" y="793483"/>
            <a:ext cx="4185225" cy="1178926"/>
            <a:chOff x="759377" y="793483"/>
            <a:chExt cx="4185225" cy="117892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377" y="849098"/>
              <a:ext cx="1222580" cy="1123311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9104" y="793483"/>
              <a:ext cx="1222580" cy="1123311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2022" y="849098"/>
              <a:ext cx="1222580" cy="11233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38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84" t="193212" r="12984" b="-193212"/>
          <a:stretch/>
        </p:blipFill>
        <p:spPr>
          <a:xfrm>
            <a:off x="6457676" y="2486741"/>
            <a:ext cx="1590246" cy="135108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832184" y="4084107"/>
            <a:ext cx="7740307" cy="1368282"/>
            <a:chOff x="832184" y="4084107"/>
            <a:chExt cx="7740307" cy="136828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1999" y="4084107"/>
              <a:ext cx="1590246" cy="135108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2245" y="4101301"/>
              <a:ext cx="1590246" cy="135108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1753" y="4084107"/>
              <a:ext cx="1590246" cy="1351088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8587" y="4084107"/>
              <a:ext cx="1590246" cy="1351088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184" y="4101301"/>
              <a:ext cx="1590246" cy="1351088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7358076" y="1006178"/>
            <a:ext cx="3322282" cy="1448594"/>
            <a:chOff x="7358076" y="1006178"/>
            <a:chExt cx="3322282" cy="144859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5585" y="1006178"/>
              <a:ext cx="1684773" cy="143139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76" y="1023373"/>
              <a:ext cx="1684773" cy="1431399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647446" y="1006178"/>
            <a:ext cx="5030687" cy="1448593"/>
            <a:chOff x="647446" y="1006178"/>
            <a:chExt cx="5030687" cy="1448593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3360" y="1014775"/>
              <a:ext cx="1684773" cy="1431399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8587" y="1006178"/>
              <a:ext cx="1684773" cy="1431399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446" y="1023372"/>
              <a:ext cx="1684773" cy="14313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897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149</Words>
  <Application>Microsoft Office PowerPoint</Application>
  <PresentationFormat>Widescreen</PresentationFormat>
  <Paragraphs>63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102</cp:revision>
  <dcterms:created xsi:type="dcterms:W3CDTF">2020-02-06T06:31:38Z</dcterms:created>
  <dcterms:modified xsi:type="dcterms:W3CDTF">2020-02-09T07:17:17Z</dcterms:modified>
</cp:coreProperties>
</file>