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73" r:id="rId5"/>
    <p:sldId id="272" r:id="rId6"/>
    <p:sldId id="259" r:id="rId7"/>
    <p:sldId id="271" r:id="rId8"/>
    <p:sldId id="277" r:id="rId9"/>
    <p:sldId id="275" r:id="rId10"/>
    <p:sldId id="278" r:id="rId11"/>
    <p:sldId id="276" r:id="rId12"/>
    <p:sldId id="279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48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F4AE-4A5B-43E8-878D-B53E0BF9C8EC}" type="datetimeFigureOut">
              <a:rPr lang="en-US" smtClean="0"/>
              <a:pPr/>
              <a:t>06-Feb-20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C59C-3375-4D92-A0F3-8B19677F18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F4AE-4A5B-43E8-878D-B53E0BF9C8EC}" type="datetimeFigureOut">
              <a:rPr lang="en-US" smtClean="0"/>
              <a:pPr/>
              <a:t>06-Feb-20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C59C-3375-4D92-A0F3-8B19677F18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F4AE-4A5B-43E8-878D-B53E0BF9C8EC}" type="datetimeFigureOut">
              <a:rPr lang="en-US" smtClean="0"/>
              <a:pPr/>
              <a:t>06-Feb-20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C59C-3375-4D92-A0F3-8B19677F181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F4AE-4A5B-43E8-878D-B53E0BF9C8EC}" type="datetimeFigureOut">
              <a:rPr lang="en-US" smtClean="0"/>
              <a:pPr/>
              <a:t>06-Feb-20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C59C-3375-4D92-A0F3-8B19677F18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F4AE-4A5B-43E8-878D-B53E0BF9C8EC}" type="datetimeFigureOut">
              <a:rPr lang="en-US" smtClean="0"/>
              <a:pPr/>
              <a:t>06-Feb-20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C59C-3375-4D92-A0F3-8B19677F18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F4AE-4A5B-43E8-878D-B53E0BF9C8EC}" type="datetimeFigureOut">
              <a:rPr lang="en-US" smtClean="0"/>
              <a:pPr/>
              <a:t>06-Feb-20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C59C-3375-4D92-A0F3-8B19677F18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F4AE-4A5B-43E8-878D-B53E0BF9C8EC}" type="datetimeFigureOut">
              <a:rPr lang="en-US" smtClean="0"/>
              <a:pPr/>
              <a:t>06-Feb-20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C59C-3375-4D92-A0F3-8B19677F18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F4AE-4A5B-43E8-878D-B53E0BF9C8EC}" type="datetimeFigureOut">
              <a:rPr lang="en-US" smtClean="0"/>
              <a:pPr/>
              <a:t>06-Feb-20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C59C-3375-4D92-A0F3-8B19677F18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F4AE-4A5B-43E8-878D-B53E0BF9C8EC}" type="datetimeFigureOut">
              <a:rPr lang="en-US" smtClean="0"/>
              <a:pPr/>
              <a:t>06-Feb-20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C59C-3375-4D92-A0F3-8B19677F18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F4AE-4A5B-43E8-878D-B53E0BF9C8EC}" type="datetimeFigureOut">
              <a:rPr lang="en-US" smtClean="0"/>
              <a:pPr/>
              <a:t>06-Feb-20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C59C-3375-4D92-A0F3-8B19677F18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F4AE-4A5B-43E8-878D-B53E0BF9C8EC}" type="datetimeFigureOut">
              <a:rPr lang="en-US" smtClean="0"/>
              <a:pPr/>
              <a:t>06-Feb-20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C59C-3375-4D92-A0F3-8B19677F18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017F4AE-4A5B-43E8-878D-B53E0BF9C8EC}" type="datetimeFigureOut">
              <a:rPr lang="en-US" smtClean="0"/>
              <a:pPr/>
              <a:t>06-Feb-20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E33C59C-3375-4D92-A0F3-8B19677F18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1.jpeg"/><Relationship Id="rId7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microsoft.com/office/2007/relationships/hdphoto" Target="../media/hdphoto6.wdp"/><Relationship Id="rId5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1.jpeg"/><Relationship Id="rId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10" Type="http://schemas.openxmlformats.org/officeDocument/2006/relationships/image" Target="../media/image17.jpe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828800" y="304800"/>
            <a:ext cx="518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1671" y="1346537"/>
            <a:ext cx="8382000" cy="528286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51592206"/>
              </p:ext>
            </p:extLst>
          </p:nvPr>
        </p:nvGraphicFramePr>
        <p:xfrm>
          <a:off x="6324600" y="533400"/>
          <a:ext cx="2470856" cy="1295400"/>
        </p:xfrm>
        <a:graphic>
          <a:graphicData uri="http://schemas.openxmlformats.org/presentationml/2006/ole">
            <p:oleObj spid="_x0000_s1089" name="Packager Shell Object" showAsIcon="1" r:id="rId4" imgW="1308240" imgH="68580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49443351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15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15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000" y="457200"/>
            <a:ext cx="61722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6864" y="3124200"/>
            <a:ext cx="7772400" cy="18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itchFamily="34" charset="0"/>
              <a:buChar char="•"/>
            </a:pPr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প্রাণি কত প্রকার ও কী কী?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961433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52855022"/>
              </p:ext>
            </p:extLst>
          </p:nvPr>
        </p:nvGraphicFramePr>
        <p:xfrm>
          <a:off x="2209800" y="1905000"/>
          <a:ext cx="3962400" cy="4195483"/>
        </p:xfrm>
        <a:graphic>
          <a:graphicData uri="http://schemas.openxmlformats.org/presentationml/2006/ole">
            <p:oleObj spid="_x0000_s12343" name="Packager Shell Object" showAsIcon="1" r:id="rId3" imgW="648000" imgH="685800" progId="Package">
              <p:embed/>
            </p:oleObj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28600" y="381000"/>
            <a:ext cx="8610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6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চলো একটি ভিডিও চিত্র লক্ষ্য করি</a:t>
            </a:r>
            <a:endParaRPr lang="en-US" sz="6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168668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000" y="457200"/>
            <a:ext cx="61722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 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1445" y="38100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itchFamily="34" charset="0"/>
              <a:buChar char="•"/>
            </a:pPr>
            <a:r>
              <a:rPr lang="bn-BD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মেরুদণ্ডি ও অমেরুদণ্ডি প্রাণির মধ্যে ৫টি পার্থক্য কী?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33670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60558" y="381000"/>
            <a:ext cx="7772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90799" y="381000"/>
            <a:ext cx="3657602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9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828800"/>
            <a:ext cx="2762250" cy="2286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14800"/>
            <a:ext cx="2514600" cy="22097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81400"/>
            <a:ext cx="2143126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28600" y="381000"/>
            <a:ext cx="2667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মেরুদণ্ডি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324600" y="457200"/>
            <a:ext cx="2667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অমেরুদণ্ডি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8600" y="381000"/>
            <a:ext cx="2667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মেরুদণ্ডি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8600" y="381000"/>
            <a:ext cx="2667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মেরুদণ্ডি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314" name="Picture 2" descr="F:\My Contant\Images\00 (1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8849" b="79645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506"/>
          <a:stretch/>
        </p:blipFill>
        <p:spPr bwMode="auto">
          <a:xfrm>
            <a:off x="152400" y="4431307"/>
            <a:ext cx="3657600" cy="19694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F:\My Contant\Images\00 (2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1"/>
            <a:ext cx="3657600" cy="198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F:\My Contant\Images\index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52600"/>
            <a:ext cx="2590800" cy="18287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28600" y="381000"/>
            <a:ext cx="2667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মেরুদণ্ডি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28600" y="381000"/>
            <a:ext cx="2667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মেরুদণ্ডি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324600" y="457200"/>
            <a:ext cx="2667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অমেরুদণ্ডি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6324600" y="457200"/>
            <a:ext cx="2667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অমেরুদণ্ডি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210074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4"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6" grpId="0"/>
      <p:bldP spid="17" grpId="0"/>
      <p:bldP spid="18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60558" y="381000"/>
            <a:ext cx="7772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436418"/>
            <a:ext cx="7772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0558" y="31242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itchFamily="34" charset="0"/>
              <a:buChar char="•"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আশপাশ থেকে ১টি মেরুদণ্ডি প্রাণি ও ১টি অমেরুদণ্ডি প্রাণি সংগ্রহ করবে?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45720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itchFamily="34" charset="0"/>
              <a:buChar char="•"/>
            </a:pP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দুটি প্রাণির মধ্যে সাদৃশ্য ও বৈসাদৃশ্য  গুলো লিপিবদ্ধ করবে?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0279324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488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60558" y="381000"/>
            <a:ext cx="7772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0" y="609600"/>
            <a:ext cx="7772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239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b="1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>
            <a:hlinkClick r:id="" action="ppaction://hlinkshowjump?jump=endshow"/>
          </p:cNvPr>
          <p:cNvSpPr/>
          <p:nvPr/>
        </p:nvSpPr>
        <p:spPr>
          <a:xfrm>
            <a:off x="2570018" y="5334000"/>
            <a:ext cx="4648200" cy="990600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cademy Engraved LET" pitchFamily="2" charset="0"/>
                <a:cs typeface="Aharoni"/>
              </a:rPr>
              <a:t>Click Hear to END</a:t>
            </a:r>
            <a:endParaRPr lang="en-US" sz="3600" dirty="0">
              <a:solidFill>
                <a:schemeClr val="tx1"/>
              </a:solidFill>
              <a:latin typeface="Academy Engraved LET" pitchFamily="2" charset="0"/>
              <a:cs typeface="Aharon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2552694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8600" y="228600"/>
            <a:ext cx="8686800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618" y="2209800"/>
            <a:ext cx="5659582" cy="41242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altLang="en-US" sz="3600" b="1" dirty="0">
                <a:latin typeface="NikoshBAN" pitchFamily="2" charset="0"/>
                <a:cs typeface="NikoshBAN" pitchFamily="2" charset="0"/>
              </a:rPr>
              <a:t> মোঃ গোলাম রব্বানী</a:t>
            </a:r>
            <a:r>
              <a:rPr lang="en-US" alt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3600" b="1" dirty="0">
                <a:latin typeface="NikoshBAN" pitchFamily="2" charset="0"/>
                <a:cs typeface="NikoshBAN" pitchFamily="2" charset="0"/>
              </a:rPr>
              <a:t>শাহ  </a:t>
            </a:r>
          </a:p>
          <a:p>
            <a:pPr marL="118872" indent="0">
              <a:buNone/>
              <a:defRPr/>
            </a:pPr>
            <a:r>
              <a:rPr lang="bn-BD" altLang="en-US" sz="3600" b="1" dirty="0" smtClean="0"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altLang="en-US" sz="3600" b="1" dirty="0">
                <a:latin typeface="NikoshBAN" pitchFamily="2" charset="0"/>
                <a:cs typeface="NikoshBAN" pitchFamily="2" charset="0"/>
              </a:rPr>
              <a:t>শিক্ষক (আইসিটি)</a:t>
            </a:r>
          </a:p>
          <a:p>
            <a:pPr marL="118872" indent="0">
              <a:buNone/>
              <a:defRPr/>
            </a:pPr>
            <a:r>
              <a:rPr lang="bn-BD" altLang="en-US" sz="3600" b="1" dirty="0">
                <a:latin typeface="NikoshBAN" pitchFamily="2" charset="0"/>
                <a:cs typeface="NikoshBAN" pitchFamily="2" charset="0"/>
              </a:rPr>
              <a:t>ভাবকী বাবর আলী শাহ দাখিল মাদ্রসা।</a:t>
            </a:r>
          </a:p>
          <a:p>
            <a:pPr marL="118872" indent="0">
              <a:buNone/>
              <a:defRPr/>
            </a:pPr>
            <a:r>
              <a:rPr lang="bn-BD" altLang="en-US" sz="3600" b="1" dirty="0" smtClean="0">
                <a:latin typeface="NikoshBAN" pitchFamily="2" charset="0"/>
                <a:cs typeface="NikoshBAN" pitchFamily="2" charset="0"/>
              </a:rPr>
              <a:t>খানসামা</a:t>
            </a:r>
            <a:r>
              <a:rPr lang="bn-BD" altLang="en-US" sz="3600" b="1" dirty="0">
                <a:latin typeface="NikoshBAN" pitchFamily="2" charset="0"/>
                <a:cs typeface="NikoshBAN" pitchFamily="2" charset="0"/>
              </a:rPr>
              <a:t>, দিনাজপুর।</a:t>
            </a:r>
          </a:p>
          <a:p>
            <a:pPr>
              <a:defRPr/>
            </a:pPr>
            <a:r>
              <a:rPr lang="bn-BD" altLang="en-US" sz="3600" b="1" dirty="0">
                <a:latin typeface="NikoshBAN" pitchFamily="2" charset="0"/>
                <a:cs typeface="NikoshBAN" pitchFamily="2" charset="0"/>
              </a:rPr>
              <a:t>মোবাইলঃ ০১৭৮০-৯৫৪৩৪৩ </a:t>
            </a:r>
            <a:endParaRPr lang="en-US" altLang="en-US" sz="3600" b="1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altLang="en-US" sz="4800" b="1" dirty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altLang="en-US" sz="2800" b="1" dirty="0">
                <a:latin typeface="NikoshBAN" pitchFamily="2" charset="0"/>
                <a:cs typeface="NikoshBAN" pitchFamily="2" charset="0"/>
              </a:rPr>
              <a:t>grobbanishah@gmail.com</a:t>
            </a:r>
            <a:endParaRPr lang="bn-BD" sz="3600" dirty="0">
              <a:solidFill>
                <a:srgbClr val="4472C4">
                  <a:lumMod val="75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172200" y="2209800"/>
            <a:ext cx="2743200" cy="4038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bn-BD" sz="40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4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40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৬ষ্ঠ</a:t>
            </a:r>
          </a:p>
          <a:p>
            <a:pPr lvl="0"/>
            <a:r>
              <a:rPr lang="bn-BD" sz="40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4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0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 দ্বিতীয়</a:t>
            </a:r>
            <a:endParaRPr lang="en-US" sz="40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পাঠঃ ৮ </a:t>
            </a:r>
            <a:endParaRPr lang="bn-IN" sz="40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4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সময়ঃ৫০ </a:t>
            </a:r>
            <a:r>
              <a:rPr lang="bn-BD" sz="40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pPr lvl="0"/>
            <a:endParaRPr lang="en-US" sz="40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3923506" y="4305300"/>
            <a:ext cx="4191794" cy="794"/>
          </a:xfrm>
          <a:prstGeom prst="line">
            <a:avLst/>
          </a:prstGeom>
          <a:ln w="57150" cmpd="dbl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87883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85875"/>
            <a:ext cx="2286000" cy="16002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3133725"/>
            <a:ext cx="2619375" cy="174307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09675"/>
            <a:ext cx="2590800" cy="168592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47800"/>
            <a:ext cx="1554217" cy="19050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4943475"/>
            <a:ext cx="22955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51" y="3086100"/>
            <a:ext cx="2362200" cy="193357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39436" y="314277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ছবিতে আমরা কী কী দেখছি?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31763"/>
            <a:ext cx="1524000" cy="172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524000" y="6019800"/>
            <a:ext cx="5589012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যাদের জীবন আছে তাদের কি বলে?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600200" y="5467349"/>
            <a:ext cx="5589012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এদের মধ্যে কাদের জীবন আছে?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314" name="Picture 2" descr="C:\Users\DOEL\Pictures\Picosmos Capture\2020-01-15_12_09_5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148" y="3614737"/>
            <a:ext cx="3000375" cy="1719263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714362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1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61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61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61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33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61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61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61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95197" y="228600"/>
            <a:ext cx="6642021" cy="720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ছবিতে কোন গুলি চলাফেরা করতে পারে?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780" y="553798"/>
            <a:ext cx="1988129" cy="165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724400"/>
            <a:ext cx="1983796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62075"/>
            <a:ext cx="2133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207" y="3448050"/>
            <a:ext cx="2503593" cy="18097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1" y="3969774"/>
            <a:ext cx="2227488" cy="212622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209800" y="1066800"/>
            <a:ext cx="472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যাদের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চলাফেরা করতে পারে না তাদের কি বলে?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362200" y="5410200"/>
            <a:ext cx="441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যাদের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চলাফেরা করতে পারে তাদের কি বলে?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23" name="Picture 7" descr="F:\Modhu Document\Photos\Animal\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421" y="2524125"/>
            <a:ext cx="2235779" cy="184785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114800" y="2590800"/>
            <a:ext cx="1590698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172200" y="4724400"/>
            <a:ext cx="1219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514600" y="2514600"/>
            <a:ext cx="1219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477000" y="6248400"/>
            <a:ext cx="1219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প্রাণী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12666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92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92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92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92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92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92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1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52400" y="2743200"/>
            <a:ext cx="8686800" cy="388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2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প্রাণি</a:t>
            </a:r>
            <a:endParaRPr lang="en-US" sz="239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381000"/>
            <a:ext cx="3669594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n-BD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78455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60558" y="304800"/>
            <a:ext cx="7772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11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15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590800"/>
            <a:ext cx="8610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itchFamily="34" charset="0"/>
              <a:buChar char="•"/>
            </a:pP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প্রাণি ও উদ্ভিদ সম্পর্কে 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 পারবে?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1000" y="3505200"/>
            <a:ext cx="8153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itchFamily="34" charset="0"/>
              <a:buChar char="•"/>
            </a:pP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বিভাগ করতে 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পারবে? 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33400" y="5029200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itchFamily="34" charset="0"/>
              <a:buChar char="•"/>
            </a:pP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মেরুদণ্ডি ও অমেরুদণ্ডি প্রাণির পার্থক্য করতে পারবে?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112845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28600" y="381000"/>
            <a:ext cx="8610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6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চলো একটি ভিডিও চিত্র লক্ষ্য করি</a:t>
            </a:r>
            <a:endParaRPr lang="en-US" sz="6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  <a:hlinkHover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28958533"/>
              </p:ext>
            </p:extLst>
          </p:nvPr>
        </p:nvGraphicFramePr>
        <p:xfrm>
          <a:off x="2286000" y="2084294"/>
          <a:ext cx="3429000" cy="3630706"/>
        </p:xfrm>
        <a:graphic>
          <a:graphicData uri="http://schemas.openxmlformats.org/presentationml/2006/ole">
            <p:oleObj spid="_x0000_s8261" name="Packager Shell Object" showAsIcon="1" r:id="rId3" imgW="648000" imgH="68580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968793994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295400" y="3352800"/>
            <a:ext cx="7122810" cy="1698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itchFamily="34" charset="0"/>
              <a:buChar char="•"/>
            </a:pPr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প্রাণি কী?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457200"/>
            <a:ext cx="61722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9263744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86558157"/>
              </p:ext>
            </p:extLst>
          </p:nvPr>
        </p:nvGraphicFramePr>
        <p:xfrm>
          <a:off x="2362200" y="2362200"/>
          <a:ext cx="3191850" cy="3810000"/>
        </p:xfrm>
        <a:graphic>
          <a:graphicData uri="http://schemas.openxmlformats.org/presentationml/2006/ole">
            <p:oleObj spid="_x0000_s11321" name="Packager Shell Object" showAsIcon="1" r:id="rId3" imgW="648000" imgH="685800" progId="Package">
              <p:embed/>
            </p:oleObj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28600" y="228600"/>
            <a:ext cx="8610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6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চলো একটি ভিডিও চিত্র লক্ষ্য করি</a:t>
            </a:r>
            <a:endParaRPr lang="en-US" sz="6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4319045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630</TotalTime>
  <Words>199</Words>
  <Application>Microsoft Office PowerPoint</Application>
  <PresentationFormat>On-screen Show (4:3)</PresentationFormat>
  <Paragraphs>53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Waveform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keywords>প্রাণি</cp:keywords>
  <cp:lastModifiedBy>GoLam RoBBaNi</cp:lastModifiedBy>
  <cp:revision>105</cp:revision>
  <dcterms:created xsi:type="dcterms:W3CDTF">2013-04-19T03:53:49Z</dcterms:created>
  <dcterms:modified xsi:type="dcterms:W3CDTF">2020-02-06T19:16:44Z</dcterms:modified>
</cp:coreProperties>
</file>