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ebp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9" r:id="rId2"/>
    <p:sldId id="258" r:id="rId3"/>
    <p:sldId id="259" r:id="rId4"/>
    <p:sldId id="291" r:id="rId5"/>
    <p:sldId id="261" r:id="rId6"/>
    <p:sldId id="285" r:id="rId7"/>
    <p:sldId id="298" r:id="rId8"/>
    <p:sldId id="299" r:id="rId9"/>
    <p:sldId id="300" r:id="rId10"/>
    <p:sldId id="301" r:id="rId11"/>
    <p:sldId id="309" r:id="rId12"/>
    <p:sldId id="310" r:id="rId13"/>
    <p:sldId id="311" r:id="rId14"/>
    <p:sldId id="312" r:id="rId15"/>
    <p:sldId id="313" r:id="rId16"/>
    <p:sldId id="280" r:id="rId17"/>
    <p:sldId id="308" r:id="rId18"/>
    <p:sldId id="283" r:id="rId19"/>
    <p:sldId id="29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A6149-EC67-48B1-BDC3-3A3A272E2CC6}" type="datetimeFigureOut">
              <a:rPr lang="en-US" smtClean="0"/>
              <a:t>02/10/20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954D5-A8E4-4F19-B6FA-20E107B8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05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0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43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314"/>
            </a:avLst>
          </a:prstGeom>
          <a:solidFill>
            <a:srgbClr val="33996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71054" y="6477000"/>
            <a:ext cx="7301266" cy="2808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Md.Harun Ar Rashid, Assistant Teacher (ict) Jot Ataulla</a:t>
            </a:r>
            <a:r>
              <a:rPr lang="en-US" sz="1300" b="1" baseline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Dakhil Madrasah, Gopalpur,Tangail.</a:t>
            </a:r>
            <a:endParaRPr lang="en-US" sz="13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6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9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9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6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7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7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5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0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00105-8813-4ED2-929E-3BEE9919B3D6}" type="datetimeFigureOut">
              <a:rPr lang="en-US" smtClean="0"/>
              <a:t>02/10/20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3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eb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6C5F68-4E02-47A5-BCBB-449AB3DA7F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16619" flipV="1">
            <a:off x="-851371" y="328315"/>
            <a:ext cx="1998574" cy="14233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896015" y="438012"/>
            <a:ext cx="10245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spc="50" dirty="0">
                <a:ln w="11430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স্বাগত</a:t>
            </a:r>
            <a:endParaRPr lang="en-US" sz="6000" b="1" spc="50" dirty="0">
              <a:ln w="11430"/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1" y="1453676"/>
            <a:ext cx="8323730" cy="4762860"/>
          </a:xfrm>
          <a:prstGeom prst="rect">
            <a:avLst/>
          </a:prstGeom>
          <a:ln w="508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07471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25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0.25 -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3365749" y="522432"/>
            <a:ext cx="5207000" cy="7620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ভিটামিন- এ সমৃদ্ধ খাবার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Content Placeholder 6" descr="4152584891_500234babf_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03059" y="1467054"/>
            <a:ext cx="2701836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 descr="milk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588126" y="1156447"/>
            <a:ext cx="1524000" cy="2063207"/>
          </a:xfrm>
          <a:prstGeom prst="rect">
            <a:avLst/>
          </a:prstGeom>
          <a:noFill/>
        </p:spPr>
      </p:pic>
      <p:pic>
        <p:nvPicPr>
          <p:cNvPr id="23" name="Picture 22" descr="egg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5400000">
            <a:off x="9609446" y="1218481"/>
            <a:ext cx="1733344" cy="2230494"/>
          </a:xfrm>
          <a:prstGeom prst="rect">
            <a:avLst/>
          </a:prstGeom>
          <a:noFill/>
        </p:spPr>
      </p:pic>
      <p:pic>
        <p:nvPicPr>
          <p:cNvPr id="24" name="Picture 23" descr="sweet-potato-vitamina-lg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018230" y="4126620"/>
            <a:ext cx="2115670" cy="1504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 descr="image_88_1281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358" y="1447799"/>
            <a:ext cx="2753465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6" descr="2011-05-03_1304348973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4431402" y="3839261"/>
            <a:ext cx="2089824" cy="1829898"/>
          </a:xfrm>
          <a:prstGeom prst="rect">
            <a:avLst/>
          </a:prstGeom>
          <a:noFill/>
        </p:spPr>
      </p:pic>
      <p:pic>
        <p:nvPicPr>
          <p:cNvPr id="28" name="Picture 27" descr="fresh-carrot.jpg"/>
          <p:cNvPicPr>
            <a:picLocks noChangeAspect="1"/>
          </p:cNvPicPr>
          <p:nvPr/>
        </p:nvPicPr>
        <p:blipFill>
          <a:blip r:embed="rId8"/>
          <a:srcRect t="14444" b="16667"/>
          <a:stretch>
            <a:fillRect/>
          </a:stretch>
        </p:blipFill>
        <p:spPr>
          <a:xfrm>
            <a:off x="1029398" y="4171694"/>
            <a:ext cx="1905000" cy="1312333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1250079" y="3349177"/>
            <a:ext cx="2115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মলা মাছ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23584" y="3402276"/>
            <a:ext cx="2115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লালশাক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09473" y="3192930"/>
            <a:ext cx="2115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দুধ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75695" y="3219654"/>
            <a:ext cx="2115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ডিম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18230" y="5787566"/>
            <a:ext cx="2115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মিষ্টি আলু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00070" y="5725830"/>
            <a:ext cx="2115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মিষ্টি কুমড়া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9798" y="5631318"/>
            <a:ext cx="2115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গাজর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857897" y="407144"/>
            <a:ext cx="4438050" cy="799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20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3079375" y="492833"/>
            <a:ext cx="6441143" cy="8382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ভিটামিন- এ এর অভাবজনিত রোগ</a:t>
            </a:r>
            <a:endParaRPr lang="en-US" sz="3600" dirty="0"/>
          </a:p>
        </p:txBody>
      </p:sp>
      <p:pic>
        <p:nvPicPr>
          <p:cNvPr id="38" name="Picture 37" descr="n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76003" y="1331033"/>
            <a:ext cx="3044515" cy="2232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Picture 38" descr="Vitamin-a-deficiency-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37328" y="1331033"/>
            <a:ext cx="2970279" cy="2232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39" descr="7362145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467" y="3940212"/>
            <a:ext cx="3576917" cy="2124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7454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vitamind55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47607" y="1612905"/>
            <a:ext cx="3608268" cy="2833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522700" y="690063"/>
            <a:ext cx="5257800" cy="551329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ভিটামিন-ডি সমৃদ্ধ খাবার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9179886" y="1400555"/>
            <a:ext cx="1321070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পনির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22976" y="2537848"/>
            <a:ext cx="2295782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মারজারিন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79886" y="3949091"/>
            <a:ext cx="1323110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মাখন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4738" y="4952535"/>
            <a:ext cx="2524382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দুগ্ধজাত খাদ্য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83648" y="3625926"/>
            <a:ext cx="1946565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খাদ্যশস্য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90850" y="1891517"/>
            <a:ext cx="1946565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চর্বিযুক্ত মাছ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395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3136663" y="687596"/>
            <a:ext cx="6275294" cy="77096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ভিটামিন- ডি এর অভাবজনিত রোগ</a:t>
            </a:r>
            <a:endParaRPr lang="en-US" sz="3600" dirty="0"/>
          </a:p>
        </p:txBody>
      </p:sp>
      <p:pic>
        <p:nvPicPr>
          <p:cNvPr id="16" name="Content Placeholder 3" descr="rick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987" y="1528483"/>
            <a:ext cx="2366683" cy="4083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 descr="vitamin-d-deficiency-symptom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678" y="1954306"/>
            <a:ext cx="6641840" cy="36576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161338" y="1733781"/>
            <a:ext cx="2609544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স্বাভাবিক গঠন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11132" y="1733780"/>
            <a:ext cx="3244409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রিকেট হওয়ার পরে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144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3022599" y="412376"/>
            <a:ext cx="6427695" cy="748554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ভিটামিন- ই ও কে সমৃদ্ধ খাবার</a:t>
            </a:r>
            <a:endParaRPr lang="en-US" sz="3600" dirty="0"/>
          </a:p>
        </p:txBody>
      </p:sp>
      <p:pic>
        <p:nvPicPr>
          <p:cNvPr id="28" name="Picture 27" descr="lettuce-380x2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326" y="1160930"/>
            <a:ext cx="3251200" cy="2438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 descr="240px-Basella_alba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326" y="3850342"/>
            <a:ext cx="3251200" cy="2438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 descr="17.Palong Shak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009" y="3850342"/>
            <a:ext cx="3251200" cy="23980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30" descr="cabbage-soup-diet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7350" y="1160930"/>
            <a:ext cx="3251200" cy="2438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2708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209365" y="526671"/>
            <a:ext cx="6364941" cy="761266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ভিটামিন- ই ও কে এর অভাবজনিত রোগ</a:t>
            </a:r>
            <a:endParaRPr lang="en-US" sz="3600" dirty="0"/>
          </a:p>
        </p:txBody>
      </p:sp>
      <p:pic>
        <p:nvPicPr>
          <p:cNvPr id="8" name="Picture 7" descr="Abor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228" y="1600200"/>
            <a:ext cx="3083642" cy="396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0,,4705962_1,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976" y="1524000"/>
            <a:ext cx="2057400" cy="1516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Blood-Coagulation-Disorders-Inherited-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835" y="3276600"/>
            <a:ext cx="3411683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743201" y="5701550"/>
            <a:ext cx="3173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অকালে গর্ভপাত হয়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16706" y="5701550"/>
            <a:ext cx="4719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রক্ত জমাট বাধার ক্ষমতা কমে যায়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083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37" y="1689598"/>
            <a:ext cx="2189108" cy="1638300"/>
          </a:xfrm>
          <a:prstGeom prst="rect">
            <a:avLst/>
          </a:prstGeom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Rectangle 3"/>
          <p:cNvSpPr/>
          <p:nvPr/>
        </p:nvSpPr>
        <p:spPr>
          <a:xfrm>
            <a:off x="681331" y="3841380"/>
            <a:ext cx="10869732" cy="1026456"/>
          </a:xfrm>
          <a:prstGeom prst="rect">
            <a:avLst/>
          </a:prstGeom>
          <a:ln w="12700" cmpd="thickThin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ভিটামিন-বি সমৃদ্ধ খাবার কী কী? ভিটামিন বি এর অভাবে কী কী রোগ দেখা দেয়?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78819" y="514252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111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42954" y="646799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8061" y="1936375"/>
            <a:ext cx="10838329" cy="2474259"/>
          </a:xfrm>
          <a:prstGeom prst="rect">
            <a:avLst/>
          </a:prstGeom>
          <a:ln w="15875" cmpd="thickThin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ভিটামিনকে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কয়ভাগে ভাগ করা যায়? কী কী?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ভিটামিন-বি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সমৃদ্ধ খাবার কী কী? ভিটামিন বি এর অভাবে কী কী রোগ দেখা দেয়? 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ভিটামিন-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সি সমৃদ্ধ খাবার কোনগুলো? </a:t>
            </a:r>
          </a:p>
          <a:p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16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602" y="1581197"/>
            <a:ext cx="2476500" cy="2167921"/>
          </a:xfrm>
          <a:prstGeom prst="roundRect">
            <a:avLst>
              <a:gd name="adj" fmla="val 16667"/>
            </a:avLst>
          </a:prstGeom>
          <a:ln w="15875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27847" y="4064587"/>
            <a:ext cx="10434917" cy="1475601"/>
          </a:xfrm>
          <a:prstGeom prst="rect">
            <a:avLst/>
          </a:prstGeom>
          <a:ln w="15875" cmpd="thickThin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কোন কোন ভিটামিনসমূহ আমরা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দৈনন্দিন খাবারের সাথে খাই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সেগুলো পাওয়ার জ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ন্য আমাদের কী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তা লিখে নিয়ে আসবে।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42954" y="496287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71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/>
          <p:cNvSpPr txBox="1"/>
          <p:nvPr/>
        </p:nvSpPr>
        <p:spPr>
          <a:xfrm>
            <a:off x="2317377" y="582704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761283"/>
            <a:ext cx="7324164" cy="4115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292993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358932" y="4139570"/>
            <a:ext cx="3347137" cy="406400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4724326" y="537884"/>
            <a:ext cx="2534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387048" y="2669202"/>
            <a:ext cx="3200400" cy="2923878"/>
            <a:chOff x="6444101" y="2288369"/>
            <a:chExt cx="3200400" cy="319803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3000" contrast="-3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101" y="2288369"/>
              <a:ext cx="3200400" cy="319803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540137" y="2683672"/>
              <a:ext cx="2819400" cy="2289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শ্রেণি: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৬ষ্ঠ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বিষয়: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সাধারণ বিজ্ঞান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সময়: 50 মিনিট</a:t>
              </a:r>
            </a:p>
            <a:p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তারিখ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 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০০.০২.২০২০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5120" y="1307325"/>
            <a:ext cx="5567918" cy="4709497"/>
            <a:chOff x="325120" y="1307325"/>
            <a:chExt cx="5567918" cy="470949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592CEBA-9F31-4111-BD7D-27DB35669FAB}"/>
                </a:ext>
              </a:extLst>
            </p:cNvPr>
            <p:cNvSpPr/>
            <p:nvPr/>
          </p:nvSpPr>
          <p:spPr>
            <a:xfrm>
              <a:off x="325120" y="3400721"/>
              <a:ext cx="5567918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 হারুন অর রশিদ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রি </a:t>
              </a:r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(আইসিটি)</a:t>
              </a:r>
            </a:p>
            <a:p>
              <a:pPr algn="ctr"/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জোত আতাউল্যা দাখিল মাদ্রাসা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গোপালপুর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টাংগাইল।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মোবাইল: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০১৭১৬৬৭৮৯৬৬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E-mail</a:t>
              </a:r>
              <a:r>
                <a:rPr lang="en-US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 harun.helal1981@gmail.com</a:t>
              </a:r>
              <a:endPara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351" y="1307325"/>
              <a:ext cx="1845005" cy="1973380"/>
            </a:xfrm>
            <a:prstGeom prst="roundRect">
              <a:avLst>
                <a:gd name="adj" fmla="val 16667"/>
              </a:avLst>
            </a:prstGeom>
            <a:ln w="34925">
              <a:solidFill>
                <a:schemeClr val="accent6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softRound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453730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4026832" y="5737910"/>
            <a:ext cx="4323792" cy="537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3600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299995" y="509812"/>
            <a:ext cx="4438050" cy="799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299674"/>
              </p:ext>
            </p:extLst>
          </p:nvPr>
        </p:nvGraphicFramePr>
        <p:xfrm>
          <a:off x="2525243" y="1438836"/>
          <a:ext cx="7116298" cy="4087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Bitmap Image" r:id="rId3" imgW="8810640" imgH="4943520" progId="Paint.Picture">
                  <p:embed/>
                </p:oleObj>
              </mc:Choice>
              <mc:Fallback>
                <p:oleObj name="Bitmap Image" r:id="rId3" imgW="8810640" imgH="49435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25243" y="1438836"/>
                        <a:ext cx="7116298" cy="4087906"/>
                      </a:xfrm>
                      <a:prstGeom prst="rect">
                        <a:avLst/>
                      </a:prstGeom>
                      <a:ln w="31750">
                        <a:solidFill>
                          <a:schemeClr val="accent2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1"/>
          <p:cNvSpPr txBox="1">
            <a:spLocks/>
          </p:cNvSpPr>
          <p:nvPr/>
        </p:nvSpPr>
        <p:spPr>
          <a:xfrm>
            <a:off x="4026832" y="5737910"/>
            <a:ext cx="4323792" cy="537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43" y="1438836"/>
            <a:ext cx="7116298" cy="4087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43" y="1438836"/>
            <a:ext cx="7116297" cy="4087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147855" y="5737910"/>
            <a:ext cx="4323792" cy="537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ফলফলাদি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342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7" grpId="0"/>
      <p:bldP spid="19" grpId="0"/>
      <p:bldP spid="19" grpId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08" y="1745317"/>
            <a:ext cx="3429000" cy="25039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7358" y="822277"/>
            <a:ext cx="7346526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020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F8E02A4-19AA-491A-8B8E-198490D326B3}"/>
              </a:ext>
            </a:extLst>
          </p:cNvPr>
          <p:cNvSpPr/>
          <p:nvPr/>
        </p:nvSpPr>
        <p:spPr>
          <a:xfrm>
            <a:off x="5314727" y="468823"/>
            <a:ext cx="2103461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08008" y="2063678"/>
            <a:ext cx="6362679" cy="6858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এই </a:t>
            </a:r>
            <a:r>
              <a:rPr lang="en-US" sz="3200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en-US" sz="3200" b="1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200" b="1" dirty="0">
              <a:solidFill>
                <a:srgbClr val="0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0719" y="2987215"/>
            <a:ext cx="10259368" cy="2560320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কী তা বলতে পারবে।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প্রকার ভিটামিনের উদাহরণসহ বর্ণনা করতে পারবে। 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কোন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ভিটামিনের অভাবে কী কী রোগ হয় তা চিহ্নিত করতে পারবে।</a:t>
            </a:r>
          </a:p>
          <a:p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168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071395" y="361895"/>
            <a:ext cx="4438050" cy="799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904701" y="1710257"/>
            <a:ext cx="2293034" cy="1758462"/>
          </a:xfrm>
          <a:prstGeom prst="ellipse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বি-১, বি-২, বি-৬ ও বি-১২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14" name="Picture 13" descr="egg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8959611" y="986118"/>
            <a:ext cx="1744248" cy="1928132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959611" y="2737544"/>
            <a:ext cx="1611971" cy="799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 descr="Live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45244" y="3540435"/>
            <a:ext cx="2440706" cy="2031127"/>
          </a:xfrm>
          <a:prstGeom prst="rect">
            <a:avLst/>
          </a:prstGeom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8959611" y="5553633"/>
            <a:ext cx="1611971" cy="799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কলিজা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 descr="milk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521913" y="3624897"/>
            <a:ext cx="1537014" cy="2184231"/>
          </a:xfrm>
          <a:prstGeom prst="rect">
            <a:avLst/>
          </a:prstGeom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5384129" y="5692587"/>
            <a:ext cx="1611971" cy="799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 descr="s2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60373" y="837986"/>
            <a:ext cx="2498290" cy="2103121"/>
          </a:xfrm>
          <a:prstGeom prst="rect">
            <a:avLst/>
          </a:prstGeom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1196789" y="2777109"/>
            <a:ext cx="2057400" cy="799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চিনাবাদাম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Content Placeholder 3" descr="bazar2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835" y="3705098"/>
            <a:ext cx="2387365" cy="170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1196789" y="5463323"/>
            <a:ext cx="2057400" cy="799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 bwMode="auto">
          <a:xfrm>
            <a:off x="694468" y="285738"/>
            <a:ext cx="102914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ভিটামিন বি- সমূহ ডিম, দুধ, কলিজা ও</a:t>
            </a:r>
            <a:r>
              <a:rPr kumimoji="0" lang="bn-BD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সবুজ শাকসবজিতে পাওয়া যায়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05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5" grpId="0"/>
      <p:bldP spid="27" grpId="0"/>
      <p:bldP spid="29" grpId="0"/>
      <p:bldP spid="31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eilitis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80531" y="1398495"/>
            <a:ext cx="2045021" cy="16114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hair-los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19475" y="1257072"/>
            <a:ext cx="2166453" cy="1752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beri beri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891552" y="1257072"/>
            <a:ext cx="1995055" cy="1983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itle 1"/>
          <p:cNvSpPr txBox="1">
            <a:spLocks/>
          </p:cNvSpPr>
          <p:nvPr/>
        </p:nvSpPr>
        <p:spPr bwMode="auto">
          <a:xfrm>
            <a:off x="1815353" y="33105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ভিটামিন বি এর</a:t>
            </a:r>
            <a:r>
              <a:rPr kumimoji="0" lang="bn-BD" sz="36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অভাবে নানা রোগ </a:t>
            </a:r>
            <a:r>
              <a:rPr kumimoji="0" lang="bn-BD" sz="36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হয়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…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9" name="Picture 18" descr="rag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3953" y="4076700"/>
            <a:ext cx="2147919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the-symptoms-of-anaemia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939553" y="4076701"/>
            <a:ext cx="22860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1891551" y="3377426"/>
            <a:ext cx="2133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বেরিবেরি রোগ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0542" y="3251694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ঠোটে ঘা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02103" y="3120883"/>
            <a:ext cx="2104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মাথার চুল পড়া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0531" y="5901034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রক্তশূন্যতা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58251" y="5855794"/>
            <a:ext cx="213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ক্রোধপ্রবণতা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0" descr="beriber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520953" y="3838710"/>
            <a:ext cx="1582738" cy="19699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8198224" y="5901034"/>
            <a:ext cx="2008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স্নায়বিক ক্ষয়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084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779365" y="474050"/>
            <a:ext cx="4438050" cy="799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368971" y="608800"/>
            <a:ext cx="3581400" cy="8382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ভিটামিন-সি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জাতীয়।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 descr="rotator-tomatoes_476x35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82754" y="1144257"/>
            <a:ext cx="2438400" cy="1832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" name="Picture 19" descr="oranges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859154" y="3840241"/>
            <a:ext cx="2572870" cy="1725428"/>
          </a:xfrm>
          <a:prstGeom prst="rect">
            <a:avLst/>
          </a:prstGeom>
        </p:spPr>
      </p:pic>
      <p:pic>
        <p:nvPicPr>
          <p:cNvPr id="25" name="Content Placeholder 7" descr="53884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70065" y="1291263"/>
            <a:ext cx="1707078" cy="1849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2" name="Picture 31" descr="lemon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142115" y="4154384"/>
            <a:ext cx="2191700" cy="1531620"/>
          </a:xfrm>
          <a:prstGeom prst="rect">
            <a:avLst/>
          </a:prstGeom>
        </p:spPr>
      </p:pic>
      <p:pic>
        <p:nvPicPr>
          <p:cNvPr id="34" name="Picture 33" descr="melakafruit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065232" y="886887"/>
            <a:ext cx="2257991" cy="2090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5" name="Picture 34" descr="pineappl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716" y="3542729"/>
            <a:ext cx="1181533" cy="2022940"/>
          </a:xfrm>
          <a:prstGeom prst="rect">
            <a:avLst/>
          </a:prstGeom>
        </p:spPr>
      </p:pic>
      <p:pic>
        <p:nvPicPr>
          <p:cNvPr id="36" name="Picture 35" descr="cabbage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9373644" y="3531640"/>
            <a:ext cx="1765554" cy="2034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1082754" y="3042882"/>
            <a:ext cx="2133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টমেটো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56803" y="3186331"/>
            <a:ext cx="2133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আম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189621" y="3042882"/>
            <a:ext cx="2133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পিয়ারা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6515" y="5595643"/>
            <a:ext cx="2133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আনারস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87473" y="5565669"/>
            <a:ext cx="2133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লেবু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44274" y="5630901"/>
            <a:ext cx="2133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কমলা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65232" y="5615352"/>
            <a:ext cx="2133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শাকসবজি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70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7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2629513" y="740914"/>
            <a:ext cx="7355542" cy="73958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ভিটামিন সি- এর অভাবজনিত রোগ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Content Placeholder 3" descr="gingival hemorrhag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118" y="1779494"/>
            <a:ext cx="4230251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scurvy-periungual-hemorrh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779494"/>
            <a:ext cx="42672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644548" y="5126486"/>
            <a:ext cx="4528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দাঁতের মাড়ি দিয়ে রক্ত পড়া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77000" y="5172653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ক্ষত সহজে শুকাতে চায় 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75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15875"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a:spPr>
      <a:bodyPr wrap="square" rtlCol="0">
        <a:spAutoFit/>
      </a:bodyPr>
      <a:lstStyle>
        <a:defPPr algn="ctr">
          <a:defRPr sz="2800" dirty="0" err="1" smtClean="0">
            <a:solidFill>
              <a:schemeClr val="tx1"/>
            </a:solidFill>
            <a:latin typeface="NikoshBAN" pitchFamily="2" charset="0"/>
            <a:cs typeface="NikoshBAN" pitchFamily="2" charset="0"/>
          </a:defRPr>
        </a:defPPr>
      </a:lstStyle>
      <a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7903</TotalTime>
  <Words>326</Words>
  <Application>Microsoft Office PowerPoint</Application>
  <PresentationFormat>Widescreen</PresentationFormat>
  <Paragraphs>85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Paintbrush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harun</dc:creator>
  <cp:lastModifiedBy>jotataullam114262@gmail.com</cp:lastModifiedBy>
  <cp:revision>361</cp:revision>
  <dcterms:created xsi:type="dcterms:W3CDTF">2020-01-01T15:21:47Z</dcterms:created>
  <dcterms:modified xsi:type="dcterms:W3CDTF">2020-02-10T16:55:54Z</dcterms:modified>
</cp:coreProperties>
</file>