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5" r:id="rId3"/>
    <p:sldId id="261" r:id="rId4"/>
    <p:sldId id="260" r:id="rId5"/>
    <p:sldId id="265" r:id="rId6"/>
    <p:sldId id="262" r:id="rId7"/>
    <p:sldId id="263" r:id="rId8"/>
    <p:sldId id="272" r:id="rId9"/>
    <p:sldId id="266" r:id="rId10"/>
    <p:sldId id="267" r:id="rId11"/>
    <p:sldId id="270" r:id="rId12"/>
    <p:sldId id="269" r:id="rId13"/>
    <p:sldId id="273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29F38-E5E3-412E-A8BC-58F09B61C9D1}" type="doc">
      <dgm:prSet loTypeId="urn:microsoft.com/office/officeart/2005/8/layout/radial1" loCatId="cycle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EE87EDF-A9D9-48F5-B374-1046712B4C80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ধাতু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BBD0D6F-D879-4BCF-ACDF-ADA6B1533C19}" type="parTrans" cxnId="{CF476139-28D0-4BA2-AA3B-9BB753FB6E71}">
      <dgm:prSet/>
      <dgm:spPr/>
      <dgm:t>
        <a:bodyPr/>
        <a:lstStyle/>
        <a:p>
          <a:endParaRPr lang="en-US"/>
        </a:p>
      </dgm:t>
    </dgm:pt>
    <dgm:pt modelId="{B9B1A794-FAB8-4A87-9E4B-6E09CB75338E}" type="sibTrans" cxnId="{CF476139-28D0-4BA2-AA3B-9BB753FB6E71}">
      <dgm:prSet/>
      <dgm:spPr/>
      <dgm:t>
        <a:bodyPr/>
        <a:lstStyle/>
        <a:p>
          <a:endParaRPr lang="en-US"/>
        </a:p>
      </dgm:t>
    </dgm:pt>
    <dgm:pt modelId="{6FE901AA-DCE1-4789-9844-2FF632FEB20D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মৌলিক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1B1EE3B-BF19-4929-A526-49DDE976C10B}" type="parTrans" cxnId="{B36C58A2-044F-4A7D-B764-3681DC80DAE1}">
      <dgm:prSet/>
      <dgm:spPr/>
      <dgm:t>
        <a:bodyPr/>
        <a:lstStyle/>
        <a:p>
          <a:endParaRPr lang="en-US"/>
        </a:p>
      </dgm:t>
    </dgm:pt>
    <dgm:pt modelId="{5E9FAD4B-2B4C-462A-A6AC-F6B8CB60C615}" type="sibTrans" cxnId="{B36C58A2-044F-4A7D-B764-3681DC80DAE1}">
      <dgm:prSet/>
      <dgm:spPr/>
      <dgm:t>
        <a:bodyPr/>
        <a:lstStyle/>
        <a:p>
          <a:endParaRPr lang="en-US"/>
        </a:p>
      </dgm:t>
    </dgm:pt>
    <dgm:pt modelId="{4BAE2629-41DB-45EB-9FE6-538271AF06BD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যৌগিক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07ED0A8-5DAC-4EE7-94A0-9D422720C517}" type="parTrans" cxnId="{A92AA784-6EFF-4D99-A03B-F30A1BDDBD0E}">
      <dgm:prSet/>
      <dgm:spPr/>
      <dgm:t>
        <a:bodyPr/>
        <a:lstStyle/>
        <a:p>
          <a:endParaRPr lang="en-US"/>
        </a:p>
      </dgm:t>
    </dgm:pt>
    <dgm:pt modelId="{209E5CF9-DDF4-4E0B-BC1D-9C51300CFAFC}" type="sibTrans" cxnId="{A92AA784-6EFF-4D99-A03B-F30A1BDDBD0E}">
      <dgm:prSet/>
      <dgm:spPr/>
      <dgm:t>
        <a:bodyPr/>
        <a:lstStyle/>
        <a:p>
          <a:endParaRPr lang="en-US"/>
        </a:p>
      </dgm:t>
    </dgm:pt>
    <dgm:pt modelId="{99DEF234-C820-4AC9-8ADB-6D3056ADD726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সাধিত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3FFC13A-BB07-45BA-89F9-289BBB94E12E}" type="parTrans" cxnId="{DD1D2DD7-6A0F-4D54-AD8E-5A2EA3E1A6C1}">
      <dgm:prSet/>
      <dgm:spPr/>
      <dgm:t>
        <a:bodyPr/>
        <a:lstStyle/>
        <a:p>
          <a:endParaRPr lang="en-US"/>
        </a:p>
      </dgm:t>
    </dgm:pt>
    <dgm:pt modelId="{D1A189FC-A3FE-4469-BC56-F42D8A5E1D98}" type="sibTrans" cxnId="{DD1D2DD7-6A0F-4D54-AD8E-5A2EA3E1A6C1}">
      <dgm:prSet/>
      <dgm:spPr/>
      <dgm:t>
        <a:bodyPr/>
        <a:lstStyle/>
        <a:p>
          <a:endParaRPr lang="en-US"/>
        </a:p>
      </dgm:t>
    </dgm:pt>
    <dgm:pt modelId="{F30DD5CD-050B-4E72-BC73-93EEA32113A0}" type="pres">
      <dgm:prSet presAssocID="{C1129F38-E5E3-412E-A8BC-58F09B61C9D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F51A60-D093-4D0B-9E4A-FB6488FC6E6B}" type="pres">
      <dgm:prSet presAssocID="{3EE87EDF-A9D9-48F5-B374-1046712B4C80}" presName="centerShape" presStyleLbl="node0" presStyleIdx="0" presStyleCnt="1" custAng="0"/>
      <dgm:spPr/>
      <dgm:t>
        <a:bodyPr/>
        <a:lstStyle/>
        <a:p>
          <a:endParaRPr lang="en-US"/>
        </a:p>
      </dgm:t>
    </dgm:pt>
    <dgm:pt modelId="{91C7BB86-9AE8-4942-810F-7345BF08CC77}" type="pres">
      <dgm:prSet presAssocID="{91B1EE3B-BF19-4929-A526-49DDE976C10B}" presName="Name9" presStyleLbl="parChTrans1D2" presStyleIdx="0" presStyleCnt="3"/>
      <dgm:spPr/>
      <dgm:t>
        <a:bodyPr/>
        <a:lstStyle/>
        <a:p>
          <a:endParaRPr lang="en-US"/>
        </a:p>
      </dgm:t>
    </dgm:pt>
    <dgm:pt modelId="{7578DEA0-BB6D-4129-8B46-684D158F1FA2}" type="pres">
      <dgm:prSet presAssocID="{91B1EE3B-BF19-4929-A526-49DDE976C10B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E8B85D5-CEC9-46EC-BE2C-001ABAFA53BC}" type="pres">
      <dgm:prSet presAssocID="{6FE901AA-DCE1-4789-9844-2FF632FEB20D}" presName="node" presStyleLbl="node1" presStyleIdx="0" presStyleCnt="3" custRadScaleRad="100120" custRadScaleInc="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8856E-5D5B-4D52-9274-2CFDADE48C42}" type="pres">
      <dgm:prSet presAssocID="{607ED0A8-5DAC-4EE7-94A0-9D422720C517}" presName="Name9" presStyleLbl="parChTrans1D2" presStyleIdx="1" presStyleCnt="3"/>
      <dgm:spPr/>
      <dgm:t>
        <a:bodyPr/>
        <a:lstStyle/>
        <a:p>
          <a:endParaRPr lang="en-US"/>
        </a:p>
      </dgm:t>
    </dgm:pt>
    <dgm:pt modelId="{73A83D7C-9443-4315-9FDD-0E22F0799ABC}" type="pres">
      <dgm:prSet presAssocID="{607ED0A8-5DAC-4EE7-94A0-9D422720C517}" presName="connTx" presStyleLbl="parChTrans1D2" presStyleIdx="1" presStyleCnt="3"/>
      <dgm:spPr/>
      <dgm:t>
        <a:bodyPr/>
        <a:lstStyle/>
        <a:p>
          <a:endParaRPr lang="en-US"/>
        </a:p>
      </dgm:t>
    </dgm:pt>
    <dgm:pt modelId="{02DF1C97-4B82-4CDC-997A-67F7125FCB18}" type="pres">
      <dgm:prSet presAssocID="{4BAE2629-41DB-45EB-9FE6-538271AF06B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FBAEC-F671-4279-818C-18E69FA515DF}" type="pres">
      <dgm:prSet presAssocID="{63FFC13A-BB07-45BA-89F9-289BBB94E12E}" presName="Name9" presStyleLbl="parChTrans1D2" presStyleIdx="2" presStyleCnt="3"/>
      <dgm:spPr/>
      <dgm:t>
        <a:bodyPr/>
        <a:lstStyle/>
        <a:p>
          <a:endParaRPr lang="en-US"/>
        </a:p>
      </dgm:t>
    </dgm:pt>
    <dgm:pt modelId="{46692EAA-E45F-4807-BCE6-0B932FF7C117}" type="pres">
      <dgm:prSet presAssocID="{63FFC13A-BB07-45BA-89F9-289BBB94E12E}" presName="connTx" presStyleLbl="parChTrans1D2" presStyleIdx="2" presStyleCnt="3"/>
      <dgm:spPr/>
      <dgm:t>
        <a:bodyPr/>
        <a:lstStyle/>
        <a:p>
          <a:endParaRPr lang="en-US"/>
        </a:p>
      </dgm:t>
    </dgm:pt>
    <dgm:pt modelId="{77ACAEBF-ED74-4469-A94D-ED439589EABB}" type="pres">
      <dgm:prSet presAssocID="{99DEF234-C820-4AC9-8ADB-6D3056ADD72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425EDD-5FD1-4749-8654-9739F6F3C012}" type="presOf" srcId="{91B1EE3B-BF19-4929-A526-49DDE976C10B}" destId="{91C7BB86-9AE8-4942-810F-7345BF08CC77}" srcOrd="0" destOrd="0" presId="urn:microsoft.com/office/officeart/2005/8/layout/radial1"/>
    <dgm:cxn modelId="{3FCAB9CE-2C17-44A4-90B6-96C3E9F8211C}" type="presOf" srcId="{6FE901AA-DCE1-4789-9844-2FF632FEB20D}" destId="{8E8B85D5-CEC9-46EC-BE2C-001ABAFA53BC}" srcOrd="0" destOrd="0" presId="urn:microsoft.com/office/officeart/2005/8/layout/radial1"/>
    <dgm:cxn modelId="{A070ECF4-D4BA-4512-BFB9-A423357E84B3}" type="presOf" srcId="{C1129F38-E5E3-412E-A8BC-58F09B61C9D1}" destId="{F30DD5CD-050B-4E72-BC73-93EEA32113A0}" srcOrd="0" destOrd="0" presId="urn:microsoft.com/office/officeart/2005/8/layout/radial1"/>
    <dgm:cxn modelId="{178FAE95-77C2-4359-B8F2-09C853473262}" type="presOf" srcId="{607ED0A8-5DAC-4EE7-94A0-9D422720C517}" destId="{73A83D7C-9443-4315-9FDD-0E22F0799ABC}" srcOrd="1" destOrd="0" presId="urn:microsoft.com/office/officeart/2005/8/layout/radial1"/>
    <dgm:cxn modelId="{9C517590-9FD3-4C5F-A42D-804A51A745F2}" type="presOf" srcId="{63FFC13A-BB07-45BA-89F9-289BBB94E12E}" destId="{62DFBAEC-F671-4279-818C-18E69FA515DF}" srcOrd="0" destOrd="0" presId="urn:microsoft.com/office/officeart/2005/8/layout/radial1"/>
    <dgm:cxn modelId="{B36C58A2-044F-4A7D-B764-3681DC80DAE1}" srcId="{3EE87EDF-A9D9-48F5-B374-1046712B4C80}" destId="{6FE901AA-DCE1-4789-9844-2FF632FEB20D}" srcOrd="0" destOrd="0" parTransId="{91B1EE3B-BF19-4929-A526-49DDE976C10B}" sibTransId="{5E9FAD4B-2B4C-462A-A6AC-F6B8CB60C615}"/>
    <dgm:cxn modelId="{DD3A68AB-8BFD-45F9-8682-87E5D4D71630}" type="presOf" srcId="{91B1EE3B-BF19-4929-A526-49DDE976C10B}" destId="{7578DEA0-BB6D-4129-8B46-684D158F1FA2}" srcOrd="1" destOrd="0" presId="urn:microsoft.com/office/officeart/2005/8/layout/radial1"/>
    <dgm:cxn modelId="{DD1D2DD7-6A0F-4D54-AD8E-5A2EA3E1A6C1}" srcId="{3EE87EDF-A9D9-48F5-B374-1046712B4C80}" destId="{99DEF234-C820-4AC9-8ADB-6D3056ADD726}" srcOrd="2" destOrd="0" parTransId="{63FFC13A-BB07-45BA-89F9-289BBB94E12E}" sibTransId="{D1A189FC-A3FE-4469-BC56-F42D8A5E1D98}"/>
    <dgm:cxn modelId="{43EE7B79-D4E7-4E76-B795-4DA4B17AA5D3}" type="presOf" srcId="{4BAE2629-41DB-45EB-9FE6-538271AF06BD}" destId="{02DF1C97-4B82-4CDC-997A-67F7125FCB18}" srcOrd="0" destOrd="0" presId="urn:microsoft.com/office/officeart/2005/8/layout/radial1"/>
    <dgm:cxn modelId="{A92AA784-6EFF-4D99-A03B-F30A1BDDBD0E}" srcId="{3EE87EDF-A9D9-48F5-B374-1046712B4C80}" destId="{4BAE2629-41DB-45EB-9FE6-538271AF06BD}" srcOrd="1" destOrd="0" parTransId="{607ED0A8-5DAC-4EE7-94A0-9D422720C517}" sibTransId="{209E5CF9-DDF4-4E0B-BC1D-9C51300CFAFC}"/>
    <dgm:cxn modelId="{ABE1758A-1CD7-417D-B8EA-F5D3E94DFE7A}" type="presOf" srcId="{63FFC13A-BB07-45BA-89F9-289BBB94E12E}" destId="{46692EAA-E45F-4807-BCE6-0B932FF7C117}" srcOrd="1" destOrd="0" presId="urn:microsoft.com/office/officeart/2005/8/layout/radial1"/>
    <dgm:cxn modelId="{15A3D496-E2FD-4B0A-81BD-376F62B80CBC}" type="presOf" srcId="{3EE87EDF-A9D9-48F5-B374-1046712B4C80}" destId="{2DF51A60-D093-4D0B-9E4A-FB6488FC6E6B}" srcOrd="0" destOrd="0" presId="urn:microsoft.com/office/officeart/2005/8/layout/radial1"/>
    <dgm:cxn modelId="{CF476139-28D0-4BA2-AA3B-9BB753FB6E71}" srcId="{C1129F38-E5E3-412E-A8BC-58F09B61C9D1}" destId="{3EE87EDF-A9D9-48F5-B374-1046712B4C80}" srcOrd="0" destOrd="0" parTransId="{6BBD0D6F-D879-4BCF-ACDF-ADA6B1533C19}" sibTransId="{B9B1A794-FAB8-4A87-9E4B-6E09CB75338E}"/>
    <dgm:cxn modelId="{4A9177CB-CEC9-4E6F-8F78-63599ED587FA}" type="presOf" srcId="{99DEF234-C820-4AC9-8ADB-6D3056ADD726}" destId="{77ACAEBF-ED74-4469-A94D-ED439589EABB}" srcOrd="0" destOrd="0" presId="urn:microsoft.com/office/officeart/2005/8/layout/radial1"/>
    <dgm:cxn modelId="{FC0E077A-E4DE-468F-86A9-F89ACD02F2FB}" type="presOf" srcId="{607ED0A8-5DAC-4EE7-94A0-9D422720C517}" destId="{4FD8856E-5D5B-4D52-9274-2CFDADE48C42}" srcOrd="0" destOrd="0" presId="urn:microsoft.com/office/officeart/2005/8/layout/radial1"/>
    <dgm:cxn modelId="{3D00C8BD-29D8-4E14-B4CF-A75AF961E6BC}" type="presParOf" srcId="{F30DD5CD-050B-4E72-BC73-93EEA32113A0}" destId="{2DF51A60-D093-4D0B-9E4A-FB6488FC6E6B}" srcOrd="0" destOrd="0" presId="urn:microsoft.com/office/officeart/2005/8/layout/radial1"/>
    <dgm:cxn modelId="{6AD8D3B4-3B4D-4D71-9E39-1137EB1D896F}" type="presParOf" srcId="{F30DD5CD-050B-4E72-BC73-93EEA32113A0}" destId="{91C7BB86-9AE8-4942-810F-7345BF08CC77}" srcOrd="1" destOrd="0" presId="urn:microsoft.com/office/officeart/2005/8/layout/radial1"/>
    <dgm:cxn modelId="{8F727697-4174-4A44-8CF4-E9232FDE5E09}" type="presParOf" srcId="{91C7BB86-9AE8-4942-810F-7345BF08CC77}" destId="{7578DEA0-BB6D-4129-8B46-684D158F1FA2}" srcOrd="0" destOrd="0" presId="urn:microsoft.com/office/officeart/2005/8/layout/radial1"/>
    <dgm:cxn modelId="{BD8E5AE2-5AB9-4D66-9277-71326B6E473D}" type="presParOf" srcId="{F30DD5CD-050B-4E72-BC73-93EEA32113A0}" destId="{8E8B85D5-CEC9-46EC-BE2C-001ABAFA53BC}" srcOrd="2" destOrd="0" presId="urn:microsoft.com/office/officeart/2005/8/layout/radial1"/>
    <dgm:cxn modelId="{5901ECF6-888A-4178-93F9-7974BFCC8D05}" type="presParOf" srcId="{F30DD5CD-050B-4E72-BC73-93EEA32113A0}" destId="{4FD8856E-5D5B-4D52-9274-2CFDADE48C42}" srcOrd="3" destOrd="0" presId="urn:microsoft.com/office/officeart/2005/8/layout/radial1"/>
    <dgm:cxn modelId="{6206B316-2C96-4BCA-9757-BE35EEBDB4C0}" type="presParOf" srcId="{4FD8856E-5D5B-4D52-9274-2CFDADE48C42}" destId="{73A83D7C-9443-4315-9FDD-0E22F0799ABC}" srcOrd="0" destOrd="0" presId="urn:microsoft.com/office/officeart/2005/8/layout/radial1"/>
    <dgm:cxn modelId="{8C9A0BDA-001E-4210-B146-37009F8C80FE}" type="presParOf" srcId="{F30DD5CD-050B-4E72-BC73-93EEA32113A0}" destId="{02DF1C97-4B82-4CDC-997A-67F7125FCB18}" srcOrd="4" destOrd="0" presId="urn:microsoft.com/office/officeart/2005/8/layout/radial1"/>
    <dgm:cxn modelId="{FD708830-1487-4C71-84DC-EE69C096AC60}" type="presParOf" srcId="{F30DD5CD-050B-4E72-BC73-93EEA32113A0}" destId="{62DFBAEC-F671-4279-818C-18E69FA515DF}" srcOrd="5" destOrd="0" presId="urn:microsoft.com/office/officeart/2005/8/layout/radial1"/>
    <dgm:cxn modelId="{67B19C04-3172-4391-AF97-08F15B29A047}" type="presParOf" srcId="{62DFBAEC-F671-4279-818C-18E69FA515DF}" destId="{46692EAA-E45F-4807-BCE6-0B932FF7C117}" srcOrd="0" destOrd="0" presId="urn:microsoft.com/office/officeart/2005/8/layout/radial1"/>
    <dgm:cxn modelId="{F6606717-F14C-4235-8D27-8AF9F2FDA9DA}" type="presParOf" srcId="{F30DD5CD-050B-4E72-BC73-93EEA32113A0}" destId="{77ACAEBF-ED74-4469-A94D-ED439589EABB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C0163-68D7-493F-88D1-9D51D8032CBB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652FE-EB40-4B9C-8332-75E76C167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61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0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8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9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1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1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8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2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9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9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8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3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1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Abmatin1977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350"/>
            <a:ext cx="8001000" cy="4881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657600" y="2573979"/>
            <a:ext cx="4343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MingLiU_HKSCS" pitchFamily="18" charset="-120"/>
                <a:cs typeface="NikoshBAN" pitchFamily="2" charset="0"/>
              </a:rPr>
              <a:t>স্বাগতম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ea typeface="MingLiU_HKSCS" pitchFamily="18" charset="-120"/>
              <a:cs typeface="NikoshBAN" pitchFamily="2" charset="0"/>
            </a:endParaRPr>
          </a:p>
          <a:p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0955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তালিকাটি দেখি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75617656"/>
              </p:ext>
            </p:extLst>
          </p:nvPr>
        </p:nvGraphicFramePr>
        <p:xfrm>
          <a:off x="1524000" y="1047750"/>
          <a:ext cx="6934200" cy="4095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F51A60-D093-4D0B-9E4A-FB6488FC6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>
                                            <p:graphicEl>
                                              <a:dgm id="{2DF51A60-D093-4D0B-9E4A-FB6488FC6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C7BB86-9AE8-4942-810F-7345BF08C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">
                                            <p:graphicEl>
                                              <a:dgm id="{91C7BB86-9AE8-4942-810F-7345BF08CC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8B85D5-CEC9-46EC-BE2C-001ABAFA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8E8B85D5-CEC9-46EC-BE2C-001ABAFA5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D8856E-5D5B-4D52-9274-2CFDADE48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3">
                                            <p:graphicEl>
                                              <a:dgm id="{4FD8856E-5D5B-4D52-9274-2CFDADE48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DF1C97-4B82-4CDC-997A-67F7125FC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3">
                                            <p:graphicEl>
                                              <a:dgm id="{02DF1C97-4B82-4CDC-997A-67F7125FCB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DFBAEC-F671-4279-818C-18E69FA51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3">
                                            <p:graphicEl>
                                              <a:dgm id="{62DFBAEC-F671-4279-818C-18E69FA51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ACAEBF-ED74-4469-A94D-ED439589E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">
                                            <p:graphicEl>
                                              <a:dgm id="{77ACAEBF-ED74-4469-A94D-ED439589EA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0508" y="590550"/>
            <a:ext cx="195062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9700" y="226248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১. ধাতুর সাথে বিভক্তি যুক্ত হয়ে কী গঠিত হয়?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100685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২. কোন ধাতুকে বিশ্লেষণ করা যায় না?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43815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58115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 করে মৌলিক, সাধিত ও যৌগিক ধাতু ব্যবহার করে বাক্য গঠন কর।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3349"/>
            <a:ext cx="7772400" cy="4912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1435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SG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34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43350" y="623069"/>
            <a:ext cx="129875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3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SG" sz="3300" dirty="0"/>
          </a:p>
        </p:txBody>
      </p:sp>
      <p:sp>
        <p:nvSpPr>
          <p:cNvPr id="8" name="Rectangle 7"/>
          <p:cNvSpPr/>
          <p:nvPr/>
        </p:nvSpPr>
        <p:spPr>
          <a:xfrm>
            <a:off x="5486400" y="2381325"/>
            <a:ext cx="24003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SG" sz="270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270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 ২য়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১ম(৪র্থপরিচ্ছেদ)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সময়- ৪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১৫/০৫/২০১৯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7300" y="2228851"/>
            <a:ext cx="4229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মতিন</a:t>
            </a:r>
            <a:endParaRPr lang="bn-BD" sz="33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bn-IN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bn-BD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রঘুনাথপুর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bn-IN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 ০১৭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২৪৪৪৫৩৯৬</a:t>
            </a:r>
            <a:endParaRPr lang="bn-IN" sz="21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Gmail: 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Abmatin1977@gmail.com</a:t>
            </a:r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00200" y="623070"/>
            <a:ext cx="1371600" cy="1605781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</p:spTree>
    <p:extLst>
      <p:ext uri="{BB962C8B-B14F-4D97-AF65-F5344CB8AC3E}">
        <p14:creationId xmlns:p14="http://schemas.microsoft.com/office/powerpoint/2010/main" val="20929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49639" y="3943350"/>
            <a:ext cx="311816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চ্চাগুলো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দৌড়াচ্ছে।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9276"/>
            <a:ext cx="3410055" cy="3486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4" y="133350"/>
            <a:ext cx="4649142" cy="3562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9634" y="4019550"/>
            <a:ext cx="3020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 ধান কাটে।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200150"/>
            <a:ext cx="5562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শ্রমিক ধান কাটে।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10515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চ্চাগুলো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দৌড়াচ্ছে।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বাক্যগুলোর ক্রিয়াপদগুলো দেখি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7761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এবার ক্রিয়াপদগুলোকে বিশ্লেষণ করে কী পাই 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0312"/>
              </p:ext>
            </p:extLst>
          </p:nvPr>
        </p:nvGraphicFramePr>
        <p:xfrm>
          <a:off x="1143000" y="1629322"/>
          <a:ext cx="6781800" cy="1780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600"/>
                <a:gridCol w="2260600"/>
                <a:gridCol w="2260600"/>
              </a:tblGrid>
              <a:tr h="324943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ক্রিয়াপদ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 অংশ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বিভক্তি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</a:tr>
              <a:tr h="642664">
                <a:tc>
                  <a:txBody>
                    <a:bodyPr/>
                    <a:lstStyle/>
                    <a:p>
                      <a:pPr algn="l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কাটে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কাট্‌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এ</a:t>
                      </a:r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</a:tr>
              <a:tr h="642664"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দৌড়াচ্ছে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দৌড়া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চ্ছে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386715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ক্রিয়াপদের এই মূল অংশকে কী বলে?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rc 5"/>
          <p:cNvSpPr/>
          <p:nvPr/>
        </p:nvSpPr>
        <p:spPr>
          <a:xfrm>
            <a:off x="3124200" y="1352550"/>
            <a:ext cx="1371600" cy="1447800"/>
          </a:xfrm>
          <a:prstGeom prst="arc">
            <a:avLst>
              <a:gd name="adj1" fmla="val 16200000"/>
              <a:gd name="adj2" fmla="val 1609371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315200" y="3790950"/>
            <a:ext cx="13716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endParaRPr lang="en-SG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38150"/>
            <a:ext cx="388620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1808024"/>
            <a:ext cx="31983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পাঠ:</a:t>
            </a:r>
            <a:endParaRPr lang="bn-IN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ধাতু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0"/>
            <a:ext cx="24384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3600" dirty="0"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24296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457451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 বিভিন্ন প্রকারের ধাতু চিনতে পারবে।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71651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 ধাতুর সংজ্ঞা দিতে পারবে।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058552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৩. বিভিন্ন প্রকারের ধাতুর সাহায্যে ক্রিয়াপদ</a:t>
            </a:r>
            <a:endParaRPr lang="bn-IN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গঠন করতে পারবে।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343400" y="1370409"/>
            <a:ext cx="457200" cy="1191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09550"/>
            <a:ext cx="830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আবার নিচের বাক্যগুলো লক্ষ্য কর :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জন্মিলে মরিতে হইবে।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শিশুটি শীতে কনকনাচ্ছে।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মাতবর চোরটিকে বেতালেন।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আমরা তাজমহল পরিদর্শন করলাম।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মা শিশুকে চাঁদ দেখান।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ক্রিয়াপদের মূলকে ধাতু বলে।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অর্থাৎ ক্রিয়াপদ থেকে ক্রিয়াবিভক্তি বাদ যা পাওয়া যায় তা-ই ধাতু।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09550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উপরের বাক্যগুলোর ক্রিয়াপদ বিশ্লেষণ করে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ধাতু  চিহ্নিত কর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উত্তরগুলো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মিলিয়ে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0"/>
            <a:ext cx="1524000" cy="3619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740945"/>
              </p:ext>
            </p:extLst>
          </p:nvPr>
        </p:nvGraphicFramePr>
        <p:xfrm>
          <a:off x="1524000" y="1200150"/>
          <a:ext cx="6096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ক্রিয়াপদ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ধাতু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ক্রিয়াবিভক্তি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হইবে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হ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ইবে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কনকনাচ্ছে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কনকনা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চ্ছে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বেতালেন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বেতা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লেন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পরিদর্শন করলাম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পরিদর্শন কর্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লাম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দেখান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দেখা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2116</TotalTime>
  <Words>246</Words>
  <Application>Microsoft Office PowerPoint</Application>
  <PresentationFormat>On-screen Show (16:9)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MingLiU_HKSCS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mehedi</dc:creator>
  <cp:lastModifiedBy>HP</cp:lastModifiedBy>
  <cp:revision>168</cp:revision>
  <dcterms:created xsi:type="dcterms:W3CDTF">2006-08-16T00:00:00Z</dcterms:created>
  <dcterms:modified xsi:type="dcterms:W3CDTF">2020-02-01T07:39:52Z</dcterms:modified>
</cp:coreProperties>
</file>