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76" r:id="rId4"/>
    <p:sldId id="277" r:id="rId5"/>
    <p:sldId id="272" r:id="rId6"/>
    <p:sldId id="275" r:id="rId7"/>
    <p:sldId id="268" r:id="rId8"/>
    <p:sldId id="279" r:id="rId9"/>
    <p:sldId id="28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5" autoAdjust="0"/>
    <p:restoredTop sz="94660"/>
  </p:normalViewPr>
  <p:slideViewPr>
    <p:cSldViewPr>
      <p:cViewPr varScale="1">
        <p:scale>
          <a:sx n="74" d="100"/>
          <a:sy n="74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D515E-CBEA-4B71-AB47-50E6CBEEFA55}" type="doc">
      <dgm:prSet loTypeId="urn:microsoft.com/office/officeart/2005/8/layout/radial5" loCatId="cycle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AC38895-B32C-4C88-B7AD-C7EA9C94C1A7}">
      <dgm:prSet phldrT="[Text]"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মহাসাগর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950944F-BFA7-4A11-B004-9B1DEAF9D28D}" type="parTrans" cxnId="{846535C5-B0CD-4771-B229-D8E640D280E9}">
      <dgm:prSet/>
      <dgm:spPr/>
      <dgm:t>
        <a:bodyPr/>
        <a:lstStyle/>
        <a:p>
          <a:endParaRPr lang="en-US"/>
        </a:p>
      </dgm:t>
    </dgm:pt>
    <dgm:pt modelId="{33760C48-6370-443F-96A8-15F49A78CB4F}" type="sibTrans" cxnId="{846535C5-B0CD-4771-B229-D8E640D280E9}">
      <dgm:prSet/>
      <dgm:spPr/>
      <dgm:t>
        <a:bodyPr/>
        <a:lstStyle/>
        <a:p>
          <a:endParaRPr lang="en-US"/>
        </a:p>
      </dgm:t>
    </dgm:pt>
    <dgm:pt modelId="{15A6C716-1136-4188-8417-4B3170CFD0BD}">
      <dgm:prSet phldrT="[Text]"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ভারত মহাসাগর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965813B-F3C0-4AF0-A39E-A1D988DD6BE6}" type="parTrans" cxnId="{F7ED9AF1-B7B6-471B-BD90-FDE65D232339}">
      <dgm:prSet/>
      <dgm:spPr/>
      <dgm:t>
        <a:bodyPr/>
        <a:lstStyle/>
        <a:p>
          <a:endParaRPr lang="en-US"/>
        </a:p>
      </dgm:t>
    </dgm:pt>
    <dgm:pt modelId="{21B1AB31-5246-4126-9A60-EB1FAB033ABA}" type="sibTrans" cxnId="{F7ED9AF1-B7B6-471B-BD90-FDE65D232339}">
      <dgm:prSet/>
      <dgm:spPr/>
      <dgm:t>
        <a:bodyPr/>
        <a:lstStyle/>
        <a:p>
          <a:endParaRPr lang="en-US"/>
        </a:p>
      </dgm:t>
    </dgm:pt>
    <dgm:pt modelId="{5EB58FBD-D402-4B99-BA3A-4A772463B624}">
      <dgm:prSet phldrT="[Text]"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প্রশান্ত মহাসাগর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17416AE-103B-4B75-AA7B-87848C2C7CF1}" type="parTrans" cxnId="{4241D91E-D484-41E5-8011-F46F906D9B7E}">
      <dgm:prSet/>
      <dgm:spPr/>
      <dgm:t>
        <a:bodyPr/>
        <a:lstStyle/>
        <a:p>
          <a:endParaRPr lang="en-US"/>
        </a:p>
      </dgm:t>
    </dgm:pt>
    <dgm:pt modelId="{4766885D-93F6-4002-A51F-E243A9789CD1}" type="sibTrans" cxnId="{4241D91E-D484-41E5-8011-F46F906D9B7E}">
      <dgm:prSet/>
      <dgm:spPr/>
      <dgm:t>
        <a:bodyPr/>
        <a:lstStyle/>
        <a:p>
          <a:endParaRPr lang="en-US"/>
        </a:p>
      </dgm:t>
    </dgm:pt>
    <dgm:pt modelId="{96960314-37B8-470D-9CDC-2F725B7DC067}">
      <dgm:prSet phldrT="[Text]"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উত্তর  মহাসাগর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85461DE-AF73-4ABE-81C0-0A1EA63DB3CC}" type="parTrans" cxnId="{AC9CE867-2F3F-4252-BAD6-D5F8C5DA8734}">
      <dgm:prSet/>
      <dgm:spPr/>
      <dgm:t>
        <a:bodyPr/>
        <a:lstStyle/>
        <a:p>
          <a:endParaRPr lang="en-US"/>
        </a:p>
      </dgm:t>
    </dgm:pt>
    <dgm:pt modelId="{D203BF88-3B97-4D09-9469-9BA166630F0D}" type="sibTrans" cxnId="{AC9CE867-2F3F-4252-BAD6-D5F8C5DA8734}">
      <dgm:prSet/>
      <dgm:spPr/>
      <dgm:t>
        <a:bodyPr/>
        <a:lstStyle/>
        <a:p>
          <a:endParaRPr lang="en-US"/>
        </a:p>
      </dgm:t>
    </dgm:pt>
    <dgm:pt modelId="{58D42307-99EB-4FB4-B5DC-D9C4D2714809}">
      <dgm:prSet phldrT="[Text]"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আটলান্টিক মহাসাগর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E6A5A20-DD61-42C7-8311-39938D8FAD35}" type="parTrans" cxnId="{16EC6A31-DA84-473D-89E1-D5495DD53C4B}">
      <dgm:prSet/>
      <dgm:spPr/>
      <dgm:t>
        <a:bodyPr/>
        <a:lstStyle/>
        <a:p>
          <a:endParaRPr lang="en-US"/>
        </a:p>
      </dgm:t>
    </dgm:pt>
    <dgm:pt modelId="{2601C21E-6930-45BE-9F1B-9AA1AFB8C0DD}" type="sibTrans" cxnId="{16EC6A31-DA84-473D-89E1-D5495DD53C4B}">
      <dgm:prSet/>
      <dgm:spPr/>
      <dgm:t>
        <a:bodyPr/>
        <a:lstStyle/>
        <a:p>
          <a:endParaRPr lang="en-US"/>
        </a:p>
      </dgm:t>
    </dgm:pt>
    <dgm:pt modelId="{36A59BDE-A061-469D-A3ED-33E68E07424F}">
      <dgm:prSet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দক্ষিন মহাসাগর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2777A9-7B4D-4473-B89A-C9E3D3207113}" type="parTrans" cxnId="{EEC2DF44-A2B8-4395-8C09-CB48911652F7}">
      <dgm:prSet/>
      <dgm:spPr/>
      <dgm:t>
        <a:bodyPr/>
        <a:lstStyle/>
        <a:p>
          <a:endParaRPr lang="en-US"/>
        </a:p>
      </dgm:t>
    </dgm:pt>
    <dgm:pt modelId="{0F2C4EE8-F829-4EFF-A309-8EE68281EBCE}" type="sibTrans" cxnId="{EEC2DF44-A2B8-4395-8C09-CB48911652F7}">
      <dgm:prSet/>
      <dgm:spPr/>
      <dgm:t>
        <a:bodyPr/>
        <a:lstStyle/>
        <a:p>
          <a:endParaRPr lang="en-US"/>
        </a:p>
      </dgm:t>
    </dgm:pt>
    <dgm:pt modelId="{BF0D6570-4C45-44D9-A0DD-10551938D30E}" type="pres">
      <dgm:prSet presAssocID="{481D515E-CBEA-4B71-AB47-50E6CBEEFA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14C327-7441-44B3-8FC2-2448906059DB}" type="pres">
      <dgm:prSet presAssocID="{EAC38895-B32C-4C88-B7AD-C7EA9C94C1A7}" presName="centerShape" presStyleLbl="node0" presStyleIdx="0" presStyleCnt="1"/>
      <dgm:spPr/>
      <dgm:t>
        <a:bodyPr/>
        <a:lstStyle/>
        <a:p>
          <a:endParaRPr lang="en-US"/>
        </a:p>
      </dgm:t>
    </dgm:pt>
    <dgm:pt modelId="{8DE4853C-BB64-497F-A443-9E6152C549E3}" type="pres">
      <dgm:prSet presAssocID="{B965813B-F3C0-4AF0-A39E-A1D988DD6BE6}" presName="parTrans" presStyleLbl="sibTrans2D1" presStyleIdx="0" presStyleCnt="5"/>
      <dgm:spPr/>
      <dgm:t>
        <a:bodyPr/>
        <a:lstStyle/>
        <a:p>
          <a:endParaRPr lang="en-US"/>
        </a:p>
      </dgm:t>
    </dgm:pt>
    <dgm:pt modelId="{40D1389E-0802-41D2-9F3A-C52EAA205E2F}" type="pres">
      <dgm:prSet presAssocID="{B965813B-F3C0-4AF0-A39E-A1D988DD6B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04B1369-5211-43CF-ADDA-3AD72DE52CE2}" type="pres">
      <dgm:prSet presAssocID="{15A6C716-1136-4188-8417-4B3170CFD0B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7FF58-B962-48DD-8E1E-0B2F8EA3A165}" type="pres">
      <dgm:prSet presAssocID="{717416AE-103B-4B75-AA7B-87848C2C7CF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FC920E67-4983-45DE-BD75-F7D89BBF2E6A}" type="pres">
      <dgm:prSet presAssocID="{717416AE-103B-4B75-AA7B-87848C2C7CF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D481FF7-8836-470F-A5B6-78F40C99A66C}" type="pres">
      <dgm:prSet presAssocID="{5EB58FBD-D402-4B99-BA3A-4A772463B6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611BF-D9FB-44E7-8F0C-1C6EF0D73F40}" type="pres">
      <dgm:prSet presAssocID="{9E2777A9-7B4D-4473-B89A-C9E3D3207113}" presName="parTrans" presStyleLbl="sibTrans2D1" presStyleIdx="2" presStyleCnt="5"/>
      <dgm:spPr/>
      <dgm:t>
        <a:bodyPr/>
        <a:lstStyle/>
        <a:p>
          <a:endParaRPr lang="en-US"/>
        </a:p>
      </dgm:t>
    </dgm:pt>
    <dgm:pt modelId="{092D6720-0EFA-46E0-9893-A1E21B78F3E8}" type="pres">
      <dgm:prSet presAssocID="{9E2777A9-7B4D-4473-B89A-C9E3D320711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1F75E9F-DF8B-4FDA-98C2-9A430087CB5E}" type="pres">
      <dgm:prSet presAssocID="{36A59BDE-A061-469D-A3ED-33E68E07424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561AA-8A7F-4421-B5B6-2C9D1E42C860}" type="pres">
      <dgm:prSet presAssocID="{485461DE-AF73-4ABE-81C0-0A1EA63DB3CC}" presName="parTrans" presStyleLbl="sibTrans2D1" presStyleIdx="3" presStyleCnt="5"/>
      <dgm:spPr/>
      <dgm:t>
        <a:bodyPr/>
        <a:lstStyle/>
        <a:p>
          <a:endParaRPr lang="en-US"/>
        </a:p>
      </dgm:t>
    </dgm:pt>
    <dgm:pt modelId="{6DFA9F73-9361-4294-8A81-34A05DB4B356}" type="pres">
      <dgm:prSet presAssocID="{485461DE-AF73-4ABE-81C0-0A1EA63DB3C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7179588-FCED-435F-B1C5-A9D45826BB22}" type="pres">
      <dgm:prSet presAssocID="{96960314-37B8-470D-9CDC-2F725B7DC0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35BAD-AE65-4AD0-A287-52BD53926870}" type="pres">
      <dgm:prSet presAssocID="{8E6A5A20-DD61-42C7-8311-39938D8FAD3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C3115794-B23E-4F7C-A335-E08FB46BA2AD}" type="pres">
      <dgm:prSet presAssocID="{8E6A5A20-DD61-42C7-8311-39938D8FAD3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0CAFC5C0-762F-4DC7-823A-50DB3794821A}" type="pres">
      <dgm:prSet presAssocID="{58D42307-99EB-4FB4-B5DC-D9C4D27148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BFF5CE-3F6A-44CF-9649-192181E026B2}" type="presOf" srcId="{5EB58FBD-D402-4B99-BA3A-4A772463B624}" destId="{FD481FF7-8836-470F-A5B6-78F40C99A66C}" srcOrd="0" destOrd="0" presId="urn:microsoft.com/office/officeart/2005/8/layout/radial5"/>
    <dgm:cxn modelId="{16EC6A31-DA84-473D-89E1-D5495DD53C4B}" srcId="{EAC38895-B32C-4C88-B7AD-C7EA9C94C1A7}" destId="{58D42307-99EB-4FB4-B5DC-D9C4D2714809}" srcOrd="4" destOrd="0" parTransId="{8E6A5A20-DD61-42C7-8311-39938D8FAD35}" sibTransId="{2601C21E-6930-45BE-9F1B-9AA1AFB8C0DD}"/>
    <dgm:cxn modelId="{49339F0D-8FE7-42F1-B44A-D60E99155F39}" type="presOf" srcId="{9E2777A9-7B4D-4473-B89A-C9E3D3207113}" destId="{092D6720-0EFA-46E0-9893-A1E21B78F3E8}" srcOrd="1" destOrd="0" presId="urn:microsoft.com/office/officeart/2005/8/layout/radial5"/>
    <dgm:cxn modelId="{AC9CE867-2F3F-4252-BAD6-D5F8C5DA8734}" srcId="{EAC38895-B32C-4C88-B7AD-C7EA9C94C1A7}" destId="{96960314-37B8-470D-9CDC-2F725B7DC067}" srcOrd="3" destOrd="0" parTransId="{485461DE-AF73-4ABE-81C0-0A1EA63DB3CC}" sibTransId="{D203BF88-3B97-4D09-9469-9BA166630F0D}"/>
    <dgm:cxn modelId="{A7CD9A0E-16C6-4C38-97F0-56A36D735132}" type="presOf" srcId="{485461DE-AF73-4ABE-81C0-0A1EA63DB3CC}" destId="{D82561AA-8A7F-4421-B5B6-2C9D1E42C860}" srcOrd="0" destOrd="0" presId="urn:microsoft.com/office/officeart/2005/8/layout/radial5"/>
    <dgm:cxn modelId="{EF27F034-6847-4390-8C3D-C1D25112DE75}" type="presOf" srcId="{481D515E-CBEA-4B71-AB47-50E6CBEEFA55}" destId="{BF0D6570-4C45-44D9-A0DD-10551938D30E}" srcOrd="0" destOrd="0" presId="urn:microsoft.com/office/officeart/2005/8/layout/radial5"/>
    <dgm:cxn modelId="{DBDD2155-B8B1-4D4B-8437-5F24D0F8B743}" type="presOf" srcId="{9E2777A9-7B4D-4473-B89A-C9E3D3207113}" destId="{7D0611BF-D9FB-44E7-8F0C-1C6EF0D73F40}" srcOrd="0" destOrd="0" presId="urn:microsoft.com/office/officeart/2005/8/layout/radial5"/>
    <dgm:cxn modelId="{C31459D0-457E-42E0-8C98-192A6FDCE128}" type="presOf" srcId="{485461DE-AF73-4ABE-81C0-0A1EA63DB3CC}" destId="{6DFA9F73-9361-4294-8A81-34A05DB4B356}" srcOrd="1" destOrd="0" presId="urn:microsoft.com/office/officeart/2005/8/layout/radial5"/>
    <dgm:cxn modelId="{1BA2F924-0504-4584-B236-5FFFF9EC6211}" type="presOf" srcId="{96960314-37B8-470D-9CDC-2F725B7DC067}" destId="{F7179588-FCED-435F-B1C5-A9D45826BB22}" srcOrd="0" destOrd="0" presId="urn:microsoft.com/office/officeart/2005/8/layout/radial5"/>
    <dgm:cxn modelId="{06F2B610-6F75-439B-883A-9D5F747203C4}" type="presOf" srcId="{717416AE-103B-4B75-AA7B-87848C2C7CF1}" destId="{FC920E67-4983-45DE-BD75-F7D89BBF2E6A}" srcOrd="1" destOrd="0" presId="urn:microsoft.com/office/officeart/2005/8/layout/radial5"/>
    <dgm:cxn modelId="{21EF2F3D-77CE-4DCF-A697-C9E18D153D1D}" type="presOf" srcId="{B965813B-F3C0-4AF0-A39E-A1D988DD6BE6}" destId="{40D1389E-0802-41D2-9F3A-C52EAA205E2F}" srcOrd="1" destOrd="0" presId="urn:microsoft.com/office/officeart/2005/8/layout/radial5"/>
    <dgm:cxn modelId="{4241D91E-D484-41E5-8011-F46F906D9B7E}" srcId="{EAC38895-B32C-4C88-B7AD-C7EA9C94C1A7}" destId="{5EB58FBD-D402-4B99-BA3A-4A772463B624}" srcOrd="1" destOrd="0" parTransId="{717416AE-103B-4B75-AA7B-87848C2C7CF1}" sibTransId="{4766885D-93F6-4002-A51F-E243A9789CD1}"/>
    <dgm:cxn modelId="{3AE06EEA-5BBB-49C1-A4CF-8A94489BCDF3}" type="presOf" srcId="{8E6A5A20-DD61-42C7-8311-39938D8FAD35}" destId="{C3115794-B23E-4F7C-A335-E08FB46BA2AD}" srcOrd="1" destOrd="0" presId="urn:microsoft.com/office/officeart/2005/8/layout/radial5"/>
    <dgm:cxn modelId="{E5D732BA-2FC4-4B0D-A9AD-6AF3CBFAABEE}" type="presOf" srcId="{B965813B-F3C0-4AF0-A39E-A1D988DD6BE6}" destId="{8DE4853C-BB64-497F-A443-9E6152C549E3}" srcOrd="0" destOrd="0" presId="urn:microsoft.com/office/officeart/2005/8/layout/radial5"/>
    <dgm:cxn modelId="{74049DD5-00EB-45A1-9325-275F16C11DB1}" type="presOf" srcId="{36A59BDE-A061-469D-A3ED-33E68E07424F}" destId="{B1F75E9F-DF8B-4FDA-98C2-9A430087CB5E}" srcOrd="0" destOrd="0" presId="urn:microsoft.com/office/officeart/2005/8/layout/radial5"/>
    <dgm:cxn modelId="{7F8E85DB-DD57-4A0D-846C-C4316D0D4BC3}" type="presOf" srcId="{EAC38895-B32C-4C88-B7AD-C7EA9C94C1A7}" destId="{9114C327-7441-44B3-8FC2-2448906059DB}" srcOrd="0" destOrd="0" presId="urn:microsoft.com/office/officeart/2005/8/layout/radial5"/>
    <dgm:cxn modelId="{F317BF15-FEFF-4E39-B3DF-43154206DBD0}" type="presOf" srcId="{8E6A5A20-DD61-42C7-8311-39938D8FAD35}" destId="{EB235BAD-AE65-4AD0-A287-52BD53926870}" srcOrd="0" destOrd="0" presId="urn:microsoft.com/office/officeart/2005/8/layout/radial5"/>
    <dgm:cxn modelId="{F7ED9AF1-B7B6-471B-BD90-FDE65D232339}" srcId="{EAC38895-B32C-4C88-B7AD-C7EA9C94C1A7}" destId="{15A6C716-1136-4188-8417-4B3170CFD0BD}" srcOrd="0" destOrd="0" parTransId="{B965813B-F3C0-4AF0-A39E-A1D988DD6BE6}" sibTransId="{21B1AB31-5246-4126-9A60-EB1FAB033ABA}"/>
    <dgm:cxn modelId="{E9EB4AC1-9428-4807-9811-5FA35BC4A8E1}" type="presOf" srcId="{15A6C716-1136-4188-8417-4B3170CFD0BD}" destId="{504B1369-5211-43CF-ADDA-3AD72DE52CE2}" srcOrd="0" destOrd="0" presId="urn:microsoft.com/office/officeart/2005/8/layout/radial5"/>
    <dgm:cxn modelId="{8AF6CB56-ABAC-4645-A05D-F5696DB9B933}" type="presOf" srcId="{717416AE-103B-4B75-AA7B-87848C2C7CF1}" destId="{4B37FF58-B962-48DD-8E1E-0B2F8EA3A165}" srcOrd="0" destOrd="0" presId="urn:microsoft.com/office/officeart/2005/8/layout/radial5"/>
    <dgm:cxn modelId="{AE3BE640-7785-41D2-A091-92A565B92C10}" type="presOf" srcId="{58D42307-99EB-4FB4-B5DC-D9C4D2714809}" destId="{0CAFC5C0-762F-4DC7-823A-50DB3794821A}" srcOrd="0" destOrd="0" presId="urn:microsoft.com/office/officeart/2005/8/layout/radial5"/>
    <dgm:cxn modelId="{846535C5-B0CD-4771-B229-D8E640D280E9}" srcId="{481D515E-CBEA-4B71-AB47-50E6CBEEFA55}" destId="{EAC38895-B32C-4C88-B7AD-C7EA9C94C1A7}" srcOrd="0" destOrd="0" parTransId="{C950944F-BFA7-4A11-B004-9B1DEAF9D28D}" sibTransId="{33760C48-6370-443F-96A8-15F49A78CB4F}"/>
    <dgm:cxn modelId="{EEC2DF44-A2B8-4395-8C09-CB48911652F7}" srcId="{EAC38895-B32C-4C88-B7AD-C7EA9C94C1A7}" destId="{36A59BDE-A061-469D-A3ED-33E68E07424F}" srcOrd="2" destOrd="0" parTransId="{9E2777A9-7B4D-4473-B89A-C9E3D3207113}" sibTransId="{0F2C4EE8-F829-4EFF-A309-8EE68281EBCE}"/>
    <dgm:cxn modelId="{FF8411F2-9E4E-40A0-9A6C-0AF1680D40B0}" type="presParOf" srcId="{BF0D6570-4C45-44D9-A0DD-10551938D30E}" destId="{9114C327-7441-44B3-8FC2-2448906059DB}" srcOrd="0" destOrd="0" presId="urn:microsoft.com/office/officeart/2005/8/layout/radial5"/>
    <dgm:cxn modelId="{5BF95EF2-E7FA-4A8F-BEF6-34C88E62D4CE}" type="presParOf" srcId="{BF0D6570-4C45-44D9-A0DD-10551938D30E}" destId="{8DE4853C-BB64-497F-A443-9E6152C549E3}" srcOrd="1" destOrd="0" presId="urn:microsoft.com/office/officeart/2005/8/layout/radial5"/>
    <dgm:cxn modelId="{E963577B-6F3B-4EA9-98EF-E7C376E27EA8}" type="presParOf" srcId="{8DE4853C-BB64-497F-A443-9E6152C549E3}" destId="{40D1389E-0802-41D2-9F3A-C52EAA205E2F}" srcOrd="0" destOrd="0" presId="urn:microsoft.com/office/officeart/2005/8/layout/radial5"/>
    <dgm:cxn modelId="{BD8FB8C6-4D7F-45F0-BCCE-E15AB7AFD88E}" type="presParOf" srcId="{BF0D6570-4C45-44D9-A0DD-10551938D30E}" destId="{504B1369-5211-43CF-ADDA-3AD72DE52CE2}" srcOrd="2" destOrd="0" presId="urn:microsoft.com/office/officeart/2005/8/layout/radial5"/>
    <dgm:cxn modelId="{1FFA1A02-2659-4C77-922A-754CC853CDCE}" type="presParOf" srcId="{BF0D6570-4C45-44D9-A0DD-10551938D30E}" destId="{4B37FF58-B962-48DD-8E1E-0B2F8EA3A165}" srcOrd="3" destOrd="0" presId="urn:microsoft.com/office/officeart/2005/8/layout/radial5"/>
    <dgm:cxn modelId="{72599504-427D-4CCA-91BC-1F3F4247B118}" type="presParOf" srcId="{4B37FF58-B962-48DD-8E1E-0B2F8EA3A165}" destId="{FC920E67-4983-45DE-BD75-F7D89BBF2E6A}" srcOrd="0" destOrd="0" presId="urn:microsoft.com/office/officeart/2005/8/layout/radial5"/>
    <dgm:cxn modelId="{D536319A-36DF-4F1D-A13C-4C7D500B0BF1}" type="presParOf" srcId="{BF0D6570-4C45-44D9-A0DD-10551938D30E}" destId="{FD481FF7-8836-470F-A5B6-78F40C99A66C}" srcOrd="4" destOrd="0" presId="urn:microsoft.com/office/officeart/2005/8/layout/radial5"/>
    <dgm:cxn modelId="{768B6B29-5C65-4D2B-91F1-5C5D5F63C357}" type="presParOf" srcId="{BF0D6570-4C45-44D9-A0DD-10551938D30E}" destId="{7D0611BF-D9FB-44E7-8F0C-1C6EF0D73F40}" srcOrd="5" destOrd="0" presId="urn:microsoft.com/office/officeart/2005/8/layout/radial5"/>
    <dgm:cxn modelId="{88DA20BB-7002-4861-9AA2-880644E5194E}" type="presParOf" srcId="{7D0611BF-D9FB-44E7-8F0C-1C6EF0D73F40}" destId="{092D6720-0EFA-46E0-9893-A1E21B78F3E8}" srcOrd="0" destOrd="0" presId="urn:microsoft.com/office/officeart/2005/8/layout/radial5"/>
    <dgm:cxn modelId="{07CA7190-CDDA-4EF4-9253-D970FCA656B1}" type="presParOf" srcId="{BF0D6570-4C45-44D9-A0DD-10551938D30E}" destId="{B1F75E9F-DF8B-4FDA-98C2-9A430087CB5E}" srcOrd="6" destOrd="0" presId="urn:microsoft.com/office/officeart/2005/8/layout/radial5"/>
    <dgm:cxn modelId="{0BE9D169-57C3-4F88-B577-607F4C120E63}" type="presParOf" srcId="{BF0D6570-4C45-44D9-A0DD-10551938D30E}" destId="{D82561AA-8A7F-4421-B5B6-2C9D1E42C860}" srcOrd="7" destOrd="0" presId="urn:microsoft.com/office/officeart/2005/8/layout/radial5"/>
    <dgm:cxn modelId="{A483F87C-4DDA-46A3-9550-BC63E9FE8E51}" type="presParOf" srcId="{D82561AA-8A7F-4421-B5B6-2C9D1E42C860}" destId="{6DFA9F73-9361-4294-8A81-34A05DB4B356}" srcOrd="0" destOrd="0" presId="urn:microsoft.com/office/officeart/2005/8/layout/radial5"/>
    <dgm:cxn modelId="{59A6D2FA-5E0F-4194-A9E2-9141FC630800}" type="presParOf" srcId="{BF0D6570-4C45-44D9-A0DD-10551938D30E}" destId="{F7179588-FCED-435F-B1C5-A9D45826BB22}" srcOrd="8" destOrd="0" presId="urn:microsoft.com/office/officeart/2005/8/layout/radial5"/>
    <dgm:cxn modelId="{A43ADB02-8D23-4A0B-B575-82346BD7FE67}" type="presParOf" srcId="{BF0D6570-4C45-44D9-A0DD-10551938D30E}" destId="{EB235BAD-AE65-4AD0-A287-52BD53926870}" srcOrd="9" destOrd="0" presId="urn:microsoft.com/office/officeart/2005/8/layout/radial5"/>
    <dgm:cxn modelId="{5F20E79C-155A-4E7E-9F5E-FE4D547EE9E8}" type="presParOf" srcId="{EB235BAD-AE65-4AD0-A287-52BD53926870}" destId="{C3115794-B23E-4F7C-A335-E08FB46BA2AD}" srcOrd="0" destOrd="0" presId="urn:microsoft.com/office/officeart/2005/8/layout/radial5"/>
    <dgm:cxn modelId="{CD7351DA-FBC9-4B0C-B242-75C3A34FD65B}" type="presParOf" srcId="{BF0D6570-4C45-44D9-A0DD-10551938D30E}" destId="{0CAFC5C0-762F-4DC7-823A-50DB3794821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4C327-7441-44B3-8FC2-2448906059DB}">
      <dsp:nvSpPr>
        <dsp:cNvPr id="0" name=""/>
        <dsp:cNvSpPr/>
      </dsp:nvSpPr>
      <dsp:spPr>
        <a:xfrm>
          <a:off x="3444440" y="2628239"/>
          <a:ext cx="1874118" cy="1874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>
              <a:latin typeface="NikoshBAN" pitchFamily="2" charset="0"/>
              <a:cs typeface="NikoshBAN" pitchFamily="2" charset="0"/>
            </a:rPr>
            <a:t>মহাসাগর</a:t>
          </a:r>
          <a:endParaRPr lang="en-US" sz="3500" kern="1200" dirty="0">
            <a:latin typeface="NikoshBAN" pitchFamily="2" charset="0"/>
            <a:cs typeface="NikoshBAN" pitchFamily="2" charset="0"/>
          </a:endParaRPr>
        </a:p>
      </dsp:txBody>
      <dsp:txXfrm>
        <a:off x="3718898" y="2902697"/>
        <a:ext cx="1325202" cy="1325202"/>
      </dsp:txXfrm>
    </dsp:sp>
    <dsp:sp modelId="{8DE4853C-BB64-497F-A443-9E6152C549E3}">
      <dsp:nvSpPr>
        <dsp:cNvPr id="0" name=""/>
        <dsp:cNvSpPr/>
      </dsp:nvSpPr>
      <dsp:spPr>
        <a:xfrm rot="16200000">
          <a:off x="4182699" y="1945798"/>
          <a:ext cx="397600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4242339" y="2132878"/>
        <a:ext cx="278320" cy="382320"/>
      </dsp:txXfrm>
    </dsp:sp>
    <dsp:sp modelId="{504B1369-5211-43CF-ADDA-3AD72DE52CE2}">
      <dsp:nvSpPr>
        <dsp:cNvPr id="0" name=""/>
        <dsp:cNvSpPr/>
      </dsp:nvSpPr>
      <dsp:spPr>
        <a:xfrm>
          <a:off x="3444440" y="3932"/>
          <a:ext cx="1874118" cy="1874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latin typeface="NikoshBAN" pitchFamily="2" charset="0"/>
              <a:cs typeface="NikoshBAN" pitchFamily="2" charset="0"/>
            </a:rPr>
            <a:t>ভারত মহাসাগর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3718898" y="278390"/>
        <a:ext cx="1325202" cy="1325202"/>
      </dsp:txXfrm>
    </dsp:sp>
    <dsp:sp modelId="{4B37FF58-B962-48DD-8E1E-0B2F8EA3A165}">
      <dsp:nvSpPr>
        <dsp:cNvPr id="0" name=""/>
        <dsp:cNvSpPr/>
      </dsp:nvSpPr>
      <dsp:spPr>
        <a:xfrm rot="20520000">
          <a:off x="5419930" y="2844698"/>
          <a:ext cx="397600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422849" y="2990568"/>
        <a:ext cx="278320" cy="382320"/>
      </dsp:txXfrm>
    </dsp:sp>
    <dsp:sp modelId="{FD481FF7-8836-470F-A5B6-78F40C99A66C}">
      <dsp:nvSpPr>
        <dsp:cNvPr id="0" name=""/>
        <dsp:cNvSpPr/>
      </dsp:nvSpPr>
      <dsp:spPr>
        <a:xfrm>
          <a:off x="5940305" y="1817284"/>
          <a:ext cx="1874118" cy="1874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latin typeface="NikoshBAN" pitchFamily="2" charset="0"/>
              <a:cs typeface="NikoshBAN" pitchFamily="2" charset="0"/>
            </a:rPr>
            <a:t>প্রশান্ত মহাসাগর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6214763" y="2091742"/>
        <a:ext cx="1325202" cy="1325202"/>
      </dsp:txXfrm>
    </dsp:sp>
    <dsp:sp modelId="{7D0611BF-D9FB-44E7-8F0C-1C6EF0D73F40}">
      <dsp:nvSpPr>
        <dsp:cNvPr id="0" name=""/>
        <dsp:cNvSpPr/>
      </dsp:nvSpPr>
      <dsp:spPr>
        <a:xfrm rot="3240000">
          <a:off x="4947350" y="4299149"/>
          <a:ext cx="397600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4971934" y="4378339"/>
        <a:ext cx="278320" cy="382320"/>
      </dsp:txXfrm>
    </dsp:sp>
    <dsp:sp modelId="{B1F75E9F-DF8B-4FDA-98C2-9A430087CB5E}">
      <dsp:nvSpPr>
        <dsp:cNvPr id="0" name=""/>
        <dsp:cNvSpPr/>
      </dsp:nvSpPr>
      <dsp:spPr>
        <a:xfrm>
          <a:off x="4986969" y="4751349"/>
          <a:ext cx="1874118" cy="1874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latin typeface="NikoshBAN" pitchFamily="2" charset="0"/>
              <a:cs typeface="NikoshBAN" pitchFamily="2" charset="0"/>
            </a:rPr>
            <a:t>দক্ষিন মহাসাগর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5261427" y="5025807"/>
        <a:ext cx="1325202" cy="1325202"/>
      </dsp:txXfrm>
    </dsp:sp>
    <dsp:sp modelId="{D82561AA-8A7F-4421-B5B6-2C9D1E42C860}">
      <dsp:nvSpPr>
        <dsp:cNvPr id="0" name=""/>
        <dsp:cNvSpPr/>
      </dsp:nvSpPr>
      <dsp:spPr>
        <a:xfrm rot="7560000">
          <a:off x="3418049" y="4299149"/>
          <a:ext cx="397600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3512745" y="4378339"/>
        <a:ext cx="278320" cy="382320"/>
      </dsp:txXfrm>
    </dsp:sp>
    <dsp:sp modelId="{F7179588-FCED-435F-B1C5-A9D45826BB22}">
      <dsp:nvSpPr>
        <dsp:cNvPr id="0" name=""/>
        <dsp:cNvSpPr/>
      </dsp:nvSpPr>
      <dsp:spPr>
        <a:xfrm>
          <a:off x="1901911" y="4751349"/>
          <a:ext cx="1874118" cy="1874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latin typeface="NikoshBAN" pitchFamily="2" charset="0"/>
              <a:cs typeface="NikoshBAN" pitchFamily="2" charset="0"/>
            </a:rPr>
            <a:t>উত্তর  মহাসাগর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2176369" y="5025807"/>
        <a:ext cx="1325202" cy="1325202"/>
      </dsp:txXfrm>
    </dsp:sp>
    <dsp:sp modelId="{EB235BAD-AE65-4AD0-A287-52BD53926870}">
      <dsp:nvSpPr>
        <dsp:cNvPr id="0" name=""/>
        <dsp:cNvSpPr/>
      </dsp:nvSpPr>
      <dsp:spPr>
        <a:xfrm rot="11880000">
          <a:off x="2945469" y="2844698"/>
          <a:ext cx="397600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0800000">
        <a:off x="3061830" y="2990568"/>
        <a:ext cx="278320" cy="382320"/>
      </dsp:txXfrm>
    </dsp:sp>
    <dsp:sp modelId="{0CAFC5C0-762F-4DC7-823A-50DB3794821A}">
      <dsp:nvSpPr>
        <dsp:cNvPr id="0" name=""/>
        <dsp:cNvSpPr/>
      </dsp:nvSpPr>
      <dsp:spPr>
        <a:xfrm>
          <a:off x="948576" y="1817284"/>
          <a:ext cx="1874118" cy="1874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latin typeface="NikoshBAN" pitchFamily="2" charset="0"/>
              <a:cs typeface="NikoshBAN" pitchFamily="2" charset="0"/>
            </a:rPr>
            <a:t>আটলান্টিক মহাসাগর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1223034" y="2091742"/>
        <a:ext cx="1325202" cy="132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CA09E-74CC-4332-BB71-A13A61D535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D7161-B5EA-4A0B-944C-9362F0DFC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D7161-B5EA-4A0B-944C-9362F0DFC8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3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Abmatin197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" y="228600"/>
            <a:ext cx="8686800" cy="6215403"/>
            <a:chOff x="152400" y="37563"/>
            <a:chExt cx="8839200" cy="659640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7563"/>
              <a:ext cx="8839200" cy="659640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875763"/>
              <a:ext cx="6858000" cy="42672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514600" y="1018387"/>
            <a:ext cx="380034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SG" sz="5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3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9963"/>
            <a:ext cx="8572500" cy="571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86000" y="1724367"/>
            <a:ext cx="4419600" cy="2723466"/>
          </a:xfrm>
          <a:prstGeom prst="rect">
            <a:avLst/>
          </a:prstGeom>
          <a:noFill/>
        </p:spPr>
        <p:txBody>
          <a:bodyPr wrap="square" rtlCol="0">
            <a:prstTxWarp prst="textCirclePour">
              <a:avLst/>
            </a:prstTxWarp>
            <a:spAutoFit/>
          </a:bodyPr>
          <a:lstStyle/>
          <a:p>
            <a:r>
              <a:rPr lang="bn-BD" sz="4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4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3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830759"/>
            <a:ext cx="16722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SG" sz="4400" dirty="0"/>
          </a:p>
        </p:txBody>
      </p:sp>
      <p:sp>
        <p:nvSpPr>
          <p:cNvPr id="8" name="Rectangle 7"/>
          <p:cNvSpPr/>
          <p:nvPr/>
        </p:nvSpPr>
        <p:spPr>
          <a:xfrm>
            <a:off x="5181600" y="3635276"/>
            <a:ext cx="373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৯ম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৪০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তারিখঃ২৭-০৪-২০১৬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971800"/>
            <a:ext cx="563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মতিন</a:t>
            </a:r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BD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রঘুনাথপুর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০১৭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২৪৪৪৫৩৯৬</a:t>
            </a:r>
            <a:endParaRPr lang="bn-IN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Gmail: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Abmatin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1977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228600"/>
            <a:ext cx="2362200" cy="2743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95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4724400"/>
            <a:ext cx="3962400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মহা</a:t>
            </a:r>
            <a:r>
              <a:rPr lang="bn-BD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সাগর</a:t>
            </a:r>
            <a:endParaRPr lang="en-US" sz="7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85800"/>
            <a:ext cx="8851707" cy="3715831"/>
            <a:chOff x="0" y="685800"/>
            <a:chExt cx="8851707" cy="371583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85800"/>
              <a:ext cx="4659030" cy="371583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62" b="20930"/>
            <a:stretch/>
          </p:blipFill>
          <p:spPr>
            <a:xfrm>
              <a:off x="4920315" y="685800"/>
              <a:ext cx="3931392" cy="37158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745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hadesh 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077199" cy="603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0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381000"/>
            <a:ext cx="22860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80010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মহাসাগর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মহাসাগর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এশিয়ার দক্ষিণে কোন মহাসাগর তা লিখতে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243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76224729"/>
              </p:ext>
            </p:extLst>
          </p:nvPr>
        </p:nvGraphicFramePr>
        <p:xfrm>
          <a:off x="152400" y="7620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41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14C327-7441-44B3-8FC2-244890605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graphicEl>
                                              <a:dgm id="{9114C327-7441-44B3-8FC2-244890605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graphicEl>
                                              <a:dgm id="{9114C327-7441-44B3-8FC2-244890605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E4853C-BB64-497F-A443-9E6152C54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graphicEl>
                                              <a:dgm id="{8DE4853C-BB64-497F-A443-9E6152C54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graphicEl>
                                              <a:dgm id="{8DE4853C-BB64-497F-A443-9E6152C54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4B1369-5211-43CF-ADDA-3AD72DE52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graphicEl>
                                              <a:dgm id="{504B1369-5211-43CF-ADDA-3AD72DE52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graphicEl>
                                              <a:dgm id="{504B1369-5211-43CF-ADDA-3AD72DE52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37FF58-B962-48DD-8E1E-0B2F8EA3A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graphicEl>
                                              <a:dgm id="{4B37FF58-B962-48DD-8E1E-0B2F8EA3A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graphicEl>
                                              <a:dgm id="{4B37FF58-B962-48DD-8E1E-0B2F8EA3A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481FF7-8836-470F-A5B6-78F40C99A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graphicEl>
                                              <a:dgm id="{FD481FF7-8836-470F-A5B6-78F40C99A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graphicEl>
                                              <a:dgm id="{FD481FF7-8836-470F-A5B6-78F40C99A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0611BF-D9FB-44E7-8F0C-1C6EF0D73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graphicEl>
                                              <a:dgm id="{7D0611BF-D9FB-44E7-8F0C-1C6EF0D73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graphicEl>
                                              <a:dgm id="{7D0611BF-D9FB-44E7-8F0C-1C6EF0D73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75E9F-DF8B-4FDA-98C2-9A430087C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graphicEl>
                                              <a:dgm id="{B1F75E9F-DF8B-4FDA-98C2-9A430087C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graphicEl>
                                              <a:dgm id="{B1F75E9F-DF8B-4FDA-98C2-9A430087C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2561AA-8A7F-4421-B5B6-2C9D1E42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graphicEl>
                                              <a:dgm id="{D82561AA-8A7F-4421-B5B6-2C9D1E42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graphicEl>
                                              <a:dgm id="{D82561AA-8A7F-4421-B5B6-2C9D1E42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179588-FCED-435F-B1C5-A9D45826B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graphicEl>
                                              <a:dgm id="{F7179588-FCED-435F-B1C5-A9D45826B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graphicEl>
                                              <a:dgm id="{F7179588-FCED-435F-B1C5-A9D45826B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235BAD-AE65-4AD0-A287-52BD53926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graphicEl>
                                              <a:dgm id="{EB235BAD-AE65-4AD0-A287-52BD53926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graphicEl>
                                              <a:dgm id="{EB235BAD-AE65-4AD0-A287-52BD53926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AFC5C0-762F-4DC7-823A-50DB37948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graphicEl>
                                              <a:dgm id="{0CAFC5C0-762F-4DC7-823A-50DB37948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graphicEl>
                                              <a:dgm id="{0CAFC5C0-762F-4DC7-823A-50DB37948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32766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63966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মহাসাগরগুলো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7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209800"/>
            <a:ext cx="548640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প্রশ্নের উত্তর খাতায় লিখ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মহাসাগর কয়টি ও কি কি?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এশিয়ার উত্তরে কোন মহাসাগর?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এশিয়ার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পূর্বদিকে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মহাসাগর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609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6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371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76600"/>
            <a:ext cx="8305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মহাসাগরের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120</Words>
  <Application>Microsoft Office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HP</cp:lastModifiedBy>
  <cp:revision>180</cp:revision>
  <dcterms:created xsi:type="dcterms:W3CDTF">2006-08-16T00:00:00Z</dcterms:created>
  <dcterms:modified xsi:type="dcterms:W3CDTF">2020-02-10T06:41:32Z</dcterms:modified>
</cp:coreProperties>
</file>