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1" r:id="rId3"/>
    <p:sldId id="259" r:id="rId4"/>
    <p:sldId id="260" r:id="rId5"/>
    <p:sldId id="261" r:id="rId6"/>
    <p:sldId id="262" r:id="rId7"/>
    <p:sldId id="270" r:id="rId8"/>
    <p:sldId id="263" r:id="rId9"/>
    <p:sldId id="268" r:id="rId10"/>
    <p:sldId id="269" r:id="rId11"/>
    <p:sldId id="272" r:id="rId12"/>
    <p:sldId id="273" r:id="rId13"/>
    <p:sldId id="274" r:id="rId14"/>
    <p:sldId id="275" r:id="rId15"/>
    <p:sldId id="278" r:id="rId16"/>
    <p:sldId id="276" r:id="rId17"/>
    <p:sldId id="267" r:id="rId18"/>
    <p:sldId id="279" r:id="rId19"/>
    <p:sldId id="26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66" y="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30B96-8D8B-46E1-A165-84D28BD95C75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14BE2-3B29-4E23-9742-6B856DF4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Note: Click on the answer for the Tigger.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44A4-05A3-4CC0-A8DA-781B5D88E9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1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82C5-334C-4FEE-AAA2-5976C4013DC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EE20-A313-4EEC-846B-9087DB47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000282"/>
            <a:ext cx="10979174" cy="5629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0832" y="228600"/>
            <a:ext cx="296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125" y="4168905"/>
            <a:ext cx="11177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March 1948 when Mohammad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Jinnah The Governor General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Pakistan, declared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voiceless voice in the rally of the student teachers at the Curzon Hall of Dhaka University that "Urdu" would be Pakistan's only state language.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41" y="898635"/>
            <a:ext cx="5733393" cy="3168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4672" y="63091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11614" y="898634"/>
            <a:ext cx="5623034" cy="3168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7124" y="4148889"/>
            <a:ext cx="113275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“Mohammad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Jinnah”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Governor General of Pakistan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94784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of Governor General Mohammad Ali Jinnah's announcement immediately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62" y="1198173"/>
            <a:ext cx="5862038" cy="346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1" descr="vasha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66" y="1198173"/>
            <a:ext cx="5614731" cy="346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4672" y="63091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</p:spTree>
    <p:extLst>
      <p:ext uri="{BB962C8B-B14F-4D97-AF65-F5344CB8AC3E}">
        <p14:creationId xmlns:p14="http://schemas.microsoft.com/office/powerpoint/2010/main" val="24466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2623" y="6160954"/>
            <a:ext cx="8770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Peaceful protest of the students of Dhaka 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University.</a:t>
            </a:r>
            <a:endParaRPr lang="en-US" sz="32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lius_1298212492_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389" y="591575"/>
            <a:ext cx="4792984" cy="2666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elius_1298212687_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579" y="638873"/>
            <a:ext cx="4801424" cy="2619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705551" y="3469731"/>
            <a:ext cx="4780452" cy="26754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9" y="3469731"/>
            <a:ext cx="4792984" cy="27700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34672" y="9303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</p:spTree>
    <p:extLst>
      <p:ext uri="{BB962C8B-B14F-4D97-AF65-F5344CB8AC3E}">
        <p14:creationId xmlns:p14="http://schemas.microsoft.com/office/powerpoint/2010/main" val="2334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062" y="2863287"/>
            <a:ext cx="120658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Police opened fire on students who were protesting for Bangla language.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31" y="686468"/>
            <a:ext cx="4884683" cy="2311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0889" y="3426225"/>
            <a:ext cx="2045850" cy="2635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5" name="Picture 4" descr="http://muktoblog.net/media/img/1297333015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834246" y="3426226"/>
            <a:ext cx="2014103" cy="2635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6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01432" y="3426228"/>
            <a:ext cx="2118006" cy="2635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7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319101" y="3424058"/>
            <a:ext cx="1977097" cy="263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60664" y="3425432"/>
            <a:ext cx="2065000" cy="275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50438" y="15793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8753" y="6221769"/>
            <a:ext cx="12000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Salam,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Barkat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Rafiq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Jabbar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Shafiur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many others were killed in police firing.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images33"/>
          <p:cNvPicPr>
            <a:picLocks noChangeAspect="1" noChangeArrowheads="1"/>
          </p:cNvPicPr>
          <p:nvPr/>
        </p:nvPicPr>
        <p:blipFill rotWithShape="1">
          <a:blip r:embed="rId8"/>
          <a:srcRect b="10530"/>
          <a:stretch/>
        </p:blipFill>
        <p:spPr bwMode="auto">
          <a:xfrm>
            <a:off x="1378776" y="612670"/>
            <a:ext cx="4433801" cy="2369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507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392" r="2307" b="9970"/>
          <a:stretch/>
        </p:blipFill>
        <p:spPr>
          <a:xfrm>
            <a:off x="2666999" y="3284854"/>
            <a:ext cx="6838951" cy="25646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524" y="596026"/>
            <a:ext cx="4303987" cy="2184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76" y="662125"/>
            <a:ext cx="4231353" cy="21182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211236" y="2723274"/>
            <a:ext cx="579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central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Shaheed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50438" y="15793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3945" y="5773341"/>
            <a:ext cx="99638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the language movement, both Bangla and Urdu gained the status of the official language of Pakistan. </a:t>
            </a:r>
          </a:p>
        </p:txBody>
      </p:sp>
      <p:sp>
        <p:nvSpPr>
          <p:cNvPr id="12" name="Pentagon 11"/>
          <p:cNvSpPr/>
          <p:nvPr/>
        </p:nvSpPr>
        <p:spPr>
          <a:xfrm flipH="1">
            <a:off x="5016073" y="4332159"/>
            <a:ext cx="1524000" cy="10525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9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3111073" y="4202110"/>
            <a:ext cx="1600200" cy="114300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7268206" y="3802723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lima\Desktop\materials\EGAX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68" y="1295399"/>
            <a:ext cx="5731532" cy="348232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95399"/>
            <a:ext cx="5867400" cy="348232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847881" y="5084299"/>
            <a:ext cx="8598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paying homage to the language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martyrs.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615" y="157374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president of UNESCO General Confere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9445" y="1087822"/>
            <a:ext cx="7533110" cy="40747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849172" y="5382420"/>
            <a:ext cx="8934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Announcement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1999 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17 November 21 February as The International Mother Language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3326" y="4256023"/>
            <a:ext cx="1826141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4615" y="157374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591" y="100709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168" y="4739072"/>
            <a:ext cx="864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summary of the text in your own words.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42" y="915885"/>
            <a:ext cx="5221853" cy="371735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664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9831" y="1190966"/>
            <a:ext cx="11461597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1. The than Government-----all sorts of public meeting to prevent the protest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57" y="2367207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does the word “climax” mean in the passage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288" y="3351656"/>
            <a:ext cx="260029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Natural situation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489" y="2867240"/>
            <a:ext cx="442073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a.The most exciting point in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1493" y="2812261"/>
            <a:ext cx="435166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exciting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3879" y="3433986"/>
            <a:ext cx="17392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Success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5213" y="1756502"/>
            <a:ext cx="163527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allowed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138" y="1760153"/>
            <a:ext cx="186904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permitted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73489" y="1773031"/>
            <a:ext cx="155735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banned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0675" y="1745989"/>
            <a:ext cx="153617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agreed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91" y="3830944"/>
            <a:ext cx="117003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spark of the independence movement was ---by the Language Movement.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788" y="4337339"/>
            <a:ext cx="2107254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protested</a:t>
            </a:r>
            <a:endParaRPr 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907" y="4295749"/>
            <a:ext cx="202454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prohibited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73487" y="4299864"/>
            <a:ext cx="202801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lessened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9" y="4301905"/>
            <a:ext cx="17935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aroused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345" y="4751122"/>
            <a:ext cx="115124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declaration of Jinnah was going on---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788" y="5294995"/>
            <a:ext cx="2783168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powerfully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62151" y="5227642"/>
            <a:ext cx="2772648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continuously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20500" y="5274058"/>
            <a:ext cx="2074712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bn-IN" sz="24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203" y="5718627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correct?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9204" y="6240516"/>
            <a:ext cx="103768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73487" y="6224048"/>
            <a:ext cx="172669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ii &amp; 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0677" y="6240516"/>
            <a:ext cx="96982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5211" y="6257045"/>
            <a:ext cx="128603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iii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27471" y="187208"/>
            <a:ext cx="4419711" cy="90886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Try again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61493" y="201235"/>
            <a:ext cx="4419711" cy="90886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is right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8376C2B-78B4-4792-A796-7A30CF933F6E}"/>
              </a:ext>
            </a:extLst>
          </p:cNvPr>
          <p:cNvSpPr/>
          <p:nvPr/>
        </p:nvSpPr>
        <p:spPr>
          <a:xfrm>
            <a:off x="4988226" y="174021"/>
            <a:ext cx="2149128" cy="521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Evaluation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3" presetClass="exit" presetSubtype="32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23" presetClass="exit" presetSubtype="32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23" presetClass="exit" presetSubtype="32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  <p:bldP spid="50" grpId="16" animBg="1"/>
      <p:bldP spid="50" grpId="17" animBg="1"/>
      <p:bldP spid="50" grpId="18" animBg="1"/>
      <p:bldP spid="50" grpId="19" animBg="1"/>
      <p:bldP spid="50" grpId="20" animBg="1"/>
      <p:bldP spid="50" grpId="21" animBg="1"/>
      <p:bldP spid="50" grpId="22" animBg="1"/>
      <p:bldP spid="50" grpId="23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8" y="4887180"/>
            <a:ext cx="11514618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briefly how you will observe this year 21 February at your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041" y="411557"/>
            <a:ext cx="2133918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21" y="1201285"/>
            <a:ext cx="6272656" cy="35283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267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32368" y="-47897"/>
            <a:ext cx="3489524" cy="1609344"/>
          </a:xfrm>
          <a:prstGeom prst="horizontalScroll">
            <a:avLst>
              <a:gd name="adj" fmla="val 18940"/>
            </a:avLst>
          </a:prstGeom>
          <a:noFill/>
          <a:ln w="12700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54000" y="3556000"/>
            <a:ext cx="5301450" cy="3271138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Soriful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Chowrapara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Niamatpur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Naogaon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 01715637638</a:t>
            </a:r>
          </a:p>
          <a:p>
            <a:pPr lvl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Email:soriful03@gmail.com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437570" y="3556000"/>
            <a:ext cx="5029200" cy="3279844"/>
          </a:xfrm>
          <a:prstGeom prst="verticalScroll">
            <a:avLst/>
          </a:prstGeom>
          <a:noFill/>
          <a:ln>
            <a:solidFill>
              <a:srgbClr val="BC2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: Nine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1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: Three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    : 50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10/02/2020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26" y="287237"/>
            <a:ext cx="2612571" cy="305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8542" r="30520" b="3261"/>
          <a:stretch/>
        </p:blipFill>
        <p:spPr>
          <a:xfrm>
            <a:off x="7904792" y="312637"/>
            <a:ext cx="2627556" cy="30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2741" y="54114"/>
            <a:ext cx="3006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Thank’s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all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898634"/>
            <a:ext cx="10531366" cy="558600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693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65980"/>
              </p:ext>
            </p:extLst>
          </p:nvPr>
        </p:nvGraphicFramePr>
        <p:xfrm>
          <a:off x="5453419" y="2030508"/>
          <a:ext cx="1395616" cy="117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3419" y="2030508"/>
                        <a:ext cx="1395616" cy="1177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2313" y="393612"/>
            <a:ext cx="4185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497" y="3663186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hear the song?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845" y="4345914"/>
            <a:ext cx="408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is the song sung?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08102" y="3696773"/>
            <a:ext cx="6686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song we hear in the video is the subject of our discussion today.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48853" y="4382311"/>
            <a:ext cx="58942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the title of the lesson?</a:t>
            </a:r>
          </a:p>
        </p:txBody>
      </p:sp>
    </p:spTree>
    <p:extLst>
      <p:ext uri="{BB962C8B-B14F-4D97-AF65-F5344CB8AC3E}">
        <p14:creationId xmlns:p14="http://schemas.microsoft.com/office/powerpoint/2010/main" val="34049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sncc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391" y="1810871"/>
            <a:ext cx="7269218" cy="417307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493017" y="726141"/>
            <a:ext cx="720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Day-1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38245" y="1371600"/>
            <a:ext cx="7046723" cy="157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2255104"/>
            <a:ext cx="9055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studying the lesson we will be able to…</a:t>
            </a:r>
          </a:p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alk about event;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sk and answer questions;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nfer meanings from the context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3369" y="716797"/>
            <a:ext cx="346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4" y="1900711"/>
            <a:ext cx="5841999" cy="331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7" y="673972"/>
            <a:ext cx="5683688" cy="587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7" y="1900711"/>
            <a:ext cx="5838186" cy="3316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737100" y="12700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learning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8994" y="0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Loud reading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55" y="6185704"/>
            <a:ext cx="1109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your English book page no 33 &amp;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any one.</a:t>
            </a:r>
          </a:p>
        </p:txBody>
      </p:sp>
    </p:spTree>
    <p:extLst>
      <p:ext uri="{BB962C8B-B14F-4D97-AF65-F5344CB8AC3E}">
        <p14:creationId xmlns:p14="http://schemas.microsoft.com/office/powerpoint/2010/main" val="23140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9800" y="241300"/>
            <a:ext cx="2816797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7" y="1272423"/>
            <a:ext cx="6429406" cy="3751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848526" y="5292194"/>
            <a:ext cx="4897879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picture  about?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526" y="5961151"/>
            <a:ext cx="3495444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Why was it built?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9BDA643-6805-4D72-B00D-BE5E44BC3FA1}"/>
              </a:ext>
            </a:extLst>
          </p:cNvPr>
          <p:cNvSpPr/>
          <p:nvPr/>
        </p:nvSpPr>
        <p:spPr>
          <a:xfrm>
            <a:off x="94596" y="241300"/>
            <a:ext cx="2786701" cy="2313641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8" y="706638"/>
            <a:ext cx="5464820" cy="5615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8321" y="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655" y="6185704"/>
            <a:ext cx="11513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your English book page no 33 &amp; read attentively.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3" r="14064" b="-2838"/>
          <a:stretch/>
        </p:blipFill>
        <p:spPr>
          <a:xfrm>
            <a:off x="-46120" y="1355834"/>
            <a:ext cx="6142120" cy="4209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5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0562" y="99433"/>
            <a:ext cx="178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76" y="809544"/>
            <a:ext cx="3995054" cy="260747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12357" y="3800000"/>
            <a:ext cx="11392862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1.Why do we observe 21 February as the International Mother Language Day?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77" y="4403725"/>
            <a:ext cx="11995592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happened when Urdu was declared as the only state Language of Pakistan?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77" y="4953456"/>
            <a:ext cx="7313220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was the result of the language movement?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596</Words>
  <Application>Microsoft Office PowerPoint</Application>
  <PresentationFormat>Widescreen</PresentationFormat>
  <Paragraphs>91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101</cp:revision>
  <dcterms:created xsi:type="dcterms:W3CDTF">2020-02-07T12:34:58Z</dcterms:created>
  <dcterms:modified xsi:type="dcterms:W3CDTF">2020-02-11T13:02:10Z</dcterms:modified>
</cp:coreProperties>
</file>