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9E702-A45F-4AE7-A409-FB6BC6731F7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05040-4CBF-4D31-AD18-645DA7419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5040-4CBF-4D31-AD18-645DA741969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6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57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89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959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4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2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93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2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5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0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5240"/>
            <a:ext cx="8991600" cy="684276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9600" y="381001"/>
            <a:ext cx="4384040" cy="132343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8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9600" y="1709520"/>
            <a:ext cx="4602480" cy="2819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ti aligonj\Desktop\shahnaj\collection of picture\bilopto prani\kangar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724400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5000" y="4876800"/>
            <a:ext cx="50292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ক্যাঙ্গারু দেখলে মনে পড়ে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যায় অস্ট্রেলিয়ার কথা।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733800"/>
            <a:ext cx="1447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ক্যাঙ্গারু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ti aligonj\Desktop\shahnaj\collection of picture\bilopto prani\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838200"/>
            <a:ext cx="3810000" cy="243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19400" y="4495800"/>
            <a:ext cx="32766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সিংহ বললে ভেসে আসে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আফ্রিকার কথা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3429000"/>
            <a:ext cx="1295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ti aligonj\Desktop\presentation 1\image-2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200399" cy="21336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1507" name="Picture 3" descr="C:\Users\pti aligonj\Desktop\shahnaj\collection of picture\id-13(sundarban)\ti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429000" cy="21336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7000" y="3733800"/>
            <a:ext cx="38100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রয়েল  বেঙ্গল  টাইগার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724400"/>
            <a:ext cx="7543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রাজকীয় বাঘের সাথে জড়িয়ে আছে বাংলাদেশের নাম।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ti aligonj\Desktop\shahnaj\collection of picture\bilopto prani\ch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2819400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3555" name="Picture 3" descr="C:\Users\pti aligonj\Desktop\shahnaj\collection of picture\bilopto prani\oul ba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0600"/>
            <a:ext cx="2762250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52600" y="3200400"/>
            <a:ext cx="1676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চিতাবাঘ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3124200"/>
            <a:ext cx="1676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ওলবাঘ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419600"/>
            <a:ext cx="57912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সময়ে সুন্দরবনে ছিল চিতাবাঘ ও ওলবাঘ।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ti aligonj\Desktop\presentation 1\146710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00"/>
            <a:ext cx="3962400" cy="2921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1800" y="3886200"/>
            <a:ext cx="3048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চিত্রা  হরিণ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876800"/>
            <a:ext cx="5257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সুন্দরবনে  আছে  চিত্রা  হরিণ।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ti aligonj\Desktop\shahnaj\collection of picture\bilopto prani\sw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657600"/>
            <a:ext cx="2514600" cy="18288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483" name="Picture 3" descr="C:\Users\pti aligonj\Desktop\shahnaj\collection of picture\bilopto prani\hat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0"/>
            <a:ext cx="2514599" cy="1847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9458" name="Picture 2" descr="C:\Users\pti aligonj\Desktop\shahnaj\collection of picture\bilopto prani\ry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762000"/>
            <a:ext cx="2667000" cy="1847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5000" y="2819400"/>
            <a:ext cx="160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গন্ডার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562600"/>
            <a:ext cx="160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বুনো শুয়োর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743200"/>
            <a:ext cx="160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733800"/>
            <a:ext cx="25146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সুন্দরবনের   বিলুপ্ত প্রাণী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38100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সরব 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pti aligonj\Desktop\shahnaj\collection of picture\occupation\tea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971675"/>
            <a:ext cx="4667250" cy="29146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3810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শব্দের অর্থ জেনে নেইঃ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752600"/>
            <a:ext cx="3810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অসীম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743200"/>
            <a:ext cx="3810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রাজকীয়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733800"/>
            <a:ext cx="3810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যার মূল্য নির্ধারণ করা যায় 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2600"/>
            <a:ext cx="3810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743200"/>
            <a:ext cx="3810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রয়্যাল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724400"/>
            <a:ext cx="3810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বিলুপ্ত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3810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724400"/>
            <a:ext cx="3810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 লোপ পেয়েছে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4343400" y="2057400"/>
            <a:ext cx="457200" cy="152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 flipV="1">
            <a:off x="4343400" y="3048000"/>
            <a:ext cx="457200" cy="152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4343400" y="3962400"/>
            <a:ext cx="457200" cy="152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 flipV="1">
            <a:off x="4343400" y="4876800"/>
            <a:ext cx="457200" cy="152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4114800" cy="707886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যুক্তবর্ণ   ভেঙ্গে  দেখাইঃ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752600"/>
            <a:ext cx="685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752600"/>
            <a:ext cx="3276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667000"/>
            <a:ext cx="3352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581400"/>
            <a:ext cx="3352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বেঙ্গল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648200"/>
            <a:ext cx="3429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গণ্ডার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752600"/>
            <a:ext cx="685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667000"/>
            <a:ext cx="685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667000"/>
            <a:ext cx="685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2667000"/>
            <a:ext cx="685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3581400"/>
            <a:ext cx="685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3581400"/>
            <a:ext cx="685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3581400"/>
            <a:ext cx="685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ঙ্গ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4648200"/>
            <a:ext cx="685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4648200"/>
            <a:ext cx="685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4648200"/>
            <a:ext cx="685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1752600"/>
            <a:ext cx="685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2057400"/>
          <a:ext cx="5334000" cy="2392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696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গাছ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বিলুপ্ত  প্রাণী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2057400"/>
          <a:ext cx="6096000" cy="276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গাছ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বিলুপ্ত প্রাণী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কেওড়া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রয়েল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বেঙ্গল  টাইগার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গণ্ডার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সুন্দরী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হরিণ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হাতি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গোলপাতা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বানর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শুয়োর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609600"/>
            <a:ext cx="8001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সুন্দরবনে পাওয়া এমন তিনটি গাছের নাম,তিনটি প্রাণীর  নাম 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বিলুপ্ত হয়ে যাওয়া তিনটি প্রাণীর নাম লিখ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33400" y="1905000"/>
            <a:ext cx="64623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endParaRPr lang="en-US" sz="44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ফেরুয়া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28906" y="1371600"/>
            <a:ext cx="2679405" cy="37639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5000" y="533400"/>
            <a:ext cx="45720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শিক্ষক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পরিচিতি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419600" cy="64633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সঠিক উত্তরটি খাতায় লিখঃ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4038600"/>
            <a:ext cx="121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286000"/>
            <a:ext cx="1828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6324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ক্যাঙ্গারু বললেই মনে পড়ে যে দেশের কথা-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200400"/>
            <a:ext cx="7086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আফ্রিকার কথা উঠলে কোন প্রাণীর কথা মনে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800600"/>
            <a:ext cx="8077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কোনটার বড় বড় শিং,কোনটার গায়ে সাদা দাগ,এর নাম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5638800"/>
            <a:ext cx="12192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গণ্ডার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5638800"/>
            <a:ext cx="1371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ভাল্লুক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638800"/>
            <a:ext cx="1752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চিতা বাঘ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4038600"/>
            <a:ext cx="121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038600"/>
            <a:ext cx="121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2286000"/>
            <a:ext cx="1219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2286000"/>
            <a:ext cx="1905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2286000"/>
            <a:ext cx="1905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638800"/>
            <a:ext cx="19812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চিত্রা হরিণ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038600"/>
            <a:ext cx="1219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5" grpId="0" animBg="1"/>
      <p:bldP spid="15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5105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সংক্ষিপ্ত প্রশ্নের উত্তর খাতায় লিখঃ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7086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সুন্দরবনের অমূল্য সম্পদ কোনটি?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7696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রয়েল বেঙ্গল টাইগার ছাড়াও এক সময়ে কী কী বাঘ ছিল?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962400"/>
            <a:ext cx="7086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কোন জঙ্গলে হাতি দেখতে পাওয়া যায়?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3886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133600"/>
            <a:ext cx="5791200" cy="415498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তোমার প্রিয় যে কোনো একটি প্রাণী  সম্পর্কে পাঁচটি বাক্য লিখ।</a:t>
            </a: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ti aligonj\Desktop\shahnaj\collection of picture\frame\flower pic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7010400" cy="5753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1143000"/>
            <a:ext cx="838200" cy="42473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ই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কে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219200"/>
            <a:ext cx="838200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ন্য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4800600" cy="34778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পাঠঃসুন্দরবনের প্রাণী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পাঠ্যাংশঃবাংলাদেশের দক্ষিণে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….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 যায়।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8800" y="1828799"/>
            <a:ext cx="2362200" cy="34778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609600"/>
            <a:ext cx="3657600" cy="838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/>
              </a:rPr>
              <a:t>পাঠ</a:t>
            </a:r>
            <a:r>
              <a:rPr lang="en-US" sz="4000" b="1" dirty="0" smtClean="0">
                <a:latin typeface="NikoshBAN" panose="02000000000000000000"/>
              </a:rPr>
              <a:t> </a:t>
            </a:r>
            <a:r>
              <a:rPr lang="en-US" sz="4000" b="1" dirty="0" err="1" smtClean="0">
                <a:latin typeface="NikoshBAN" panose="02000000000000000000"/>
              </a:rPr>
              <a:t>পরিচিতি</a:t>
            </a:r>
            <a:endParaRPr lang="en-US" sz="4000" b="1" dirty="0">
              <a:latin typeface="NikoshBAN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86840" y="3205084"/>
            <a:ext cx="7757160" cy="838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যুক্তবর্ণ সহযোগে তৈরি শব্দযুক্ত বাক্য স্পষ্ট ও শুদ্ধভাবে বলতে পারবে 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12240" y="2115920"/>
            <a:ext cx="7315200" cy="838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উচ্চারিত পঠিত বাক্য,কথা মনোযোগ সহকারে শুনবে।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15240" y="2154020"/>
            <a:ext cx="13716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১.২.১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-10160" y="3243184"/>
            <a:ext cx="13716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১.১.২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447800" y="4278342"/>
            <a:ext cx="7315200" cy="11881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পাঠে ব্যবহৃত যুক্তব্যঞ্জন সংবলিত শব্দ যোগে গঠিত বাক্য সাবলীলভাবে পড়তে পারবে।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160" y="4332348"/>
            <a:ext cx="1742440" cy="108011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১.৩.২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381760" y="5701526"/>
            <a:ext cx="7315200" cy="838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.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 বইয়ের গল্প পড়ে মূলভাব লিখতে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-15240" y="5739626"/>
            <a:ext cx="13716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২.৩.৪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447800" y="709256"/>
            <a:ext cx="6324600" cy="1143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শিখনফল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057" end="246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181600"/>
            <a:ext cx="7086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 দক্ষিণে  সুন্দরবন  অবস্থিত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pti aligonj\Desktop\shahnaj\collection of picture\map\map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788923" cy="44319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48400" y="2133600"/>
            <a:ext cx="990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খুলনা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20575545">
            <a:off x="1129383" y="2788435"/>
            <a:ext cx="862654" cy="1176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0"/>
            <a:ext cx="9906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পশ্চিম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209800"/>
            <a:ext cx="9906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09600"/>
            <a:ext cx="1143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4495800"/>
            <a:ext cx="1143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দক্ষিণ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ti aligonj\Desktop\presentation 1\121cd6f2642a2fd01a926e8fe54f7b09-57cbedf65f6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505200" cy="2667000"/>
          </a:xfrm>
          <a:prstGeom prst="rect">
            <a:avLst/>
          </a:prstGeom>
          <a:noFill/>
        </p:spPr>
      </p:pic>
      <p:pic>
        <p:nvPicPr>
          <p:cNvPr id="19459" name="Picture 3" descr="C:\Users\pti aligonj\Desktop\presentation 1\17860385_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36576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4419600"/>
            <a:ext cx="7010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সুন্দরবন সমুদ্রের কোল ঘেঁসে গড়ে উঠেছে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pti aligonj\Desktop\shahnaj\collection of picture\bilopto prani\Golpata sundar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3657600" cy="2971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485" name="Picture 5" descr="C:\Users\pti aligonj\Desktop\shahnaj\collection of picture\bilopto prani\sundar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3810000" cy="2971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2600" y="4343400"/>
            <a:ext cx="1828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গোলপাতা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343400"/>
            <a:ext cx="1828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334000"/>
            <a:ext cx="6858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সুন্দরবনে প্রচুর গাছপালা রয়েছে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ti aligonj\Desktop\presentation 1\unnamed-641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105525" cy="314325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4400" y="4648200"/>
            <a:ext cx="7239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সুন্দরবনে  বিভিন্ন  রকমের  প্রাণী  রয়েছে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683</TotalTime>
  <Words>352</Words>
  <Application>Microsoft Office PowerPoint</Application>
  <PresentationFormat>On-screen Show (4:3)</PresentationFormat>
  <Paragraphs>122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Win_7</cp:lastModifiedBy>
  <cp:revision>233</cp:revision>
  <dcterms:created xsi:type="dcterms:W3CDTF">2006-08-16T00:00:00Z</dcterms:created>
  <dcterms:modified xsi:type="dcterms:W3CDTF">2020-02-11T17:48:32Z</dcterms:modified>
</cp:coreProperties>
</file>