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77" r:id="rId2"/>
    <p:sldId id="363" r:id="rId3"/>
    <p:sldId id="382" r:id="rId4"/>
    <p:sldId id="375" r:id="rId5"/>
    <p:sldId id="374" r:id="rId6"/>
    <p:sldId id="364" r:id="rId7"/>
    <p:sldId id="285" r:id="rId8"/>
    <p:sldId id="384" r:id="rId9"/>
    <p:sldId id="350" r:id="rId10"/>
    <p:sldId id="323" r:id="rId11"/>
    <p:sldId id="378" r:id="rId12"/>
    <p:sldId id="366" r:id="rId13"/>
    <p:sldId id="332" r:id="rId14"/>
    <p:sldId id="345" r:id="rId15"/>
    <p:sldId id="357" r:id="rId16"/>
    <p:sldId id="358" r:id="rId17"/>
    <p:sldId id="370" r:id="rId18"/>
    <p:sldId id="371" r:id="rId19"/>
    <p:sldId id="355" r:id="rId20"/>
    <p:sldId id="381" r:id="rId21"/>
    <p:sldId id="383" r:id="rId22"/>
    <p:sldId id="380" r:id="rId23"/>
    <p:sldId id="296" r:id="rId24"/>
    <p:sldId id="297" r:id="rId25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8782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1756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7634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351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939110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526932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114754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702576" algn="l" defTabSz="117564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FF"/>
    <a:srgbClr val="FF0066"/>
    <a:srgbClr val="5ED074"/>
    <a:srgbClr val="61337D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4" autoAdjust="0"/>
  </p:normalViewPr>
  <p:slideViewPr>
    <p:cSldViewPr>
      <p:cViewPr varScale="1">
        <p:scale>
          <a:sx n="62" d="100"/>
          <a:sy n="62" d="100"/>
        </p:scale>
        <p:origin x="984" y="48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03EFB7-6442-4194-992C-84CACE78B0BB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55504E-D3E5-44E8-8884-FC5036C11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37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87822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75644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763466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35128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658A-61F2-41FA-8CAF-BD0149E5BFBD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6FD49-F9DA-4B0A-830C-61C450DC0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D97D0-187E-4474-B161-0FAF727C3F4F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9A13-0DA5-42A6-A9F6-03FF051B8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4479-5629-4FBA-B5C5-86BDCCADAF50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03AC2-0DC4-47B9-B455-D0DF575CC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1F5A3-DCB1-4A24-A6A4-BFD2F9874B67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F591-5B78-46C0-AA93-6F3D08619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3092-C2ED-4BBC-8FCD-E191648D36F4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C44F-27B0-433B-A39D-A1D1DD5BB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E8AB-08EA-4C1C-90E9-85D3A3CD390F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4E81-EE88-4A35-B8DD-3FF1E0FD1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E86C8-B4A8-4FDD-A2AD-CB9518E4F339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35CE-2300-41AE-AE68-7D3E52AA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9110-E85D-4B45-A0B6-F93D9506EEF7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EBE7-9240-4BD3-B159-FCD61F31C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07F9-16EB-4B77-B0E5-6890338F890D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00AE-AACA-4103-A5CB-E8DA64B2A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C849-3476-47C9-8966-234958850477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E2799-ECFA-4EE0-97E5-F5C60327A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AD9C-AB96-4F54-8CAD-C6DAFE3DB59D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15348-025F-43FC-8BB6-F78A3570B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0080" y="1813560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564" tIns="58782" rIns="117564" bIns="58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45E3CE-1ABF-43C8-95EC-4FEA9D9ACBEB}" type="datetimeFigureOut">
              <a:rPr lang="en-US"/>
              <a:pPr>
                <a:defRPr/>
              </a:pPr>
              <a:t>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F98EEF-0D6B-453F-A97D-74393A719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5pPr>
      <a:lvl6pPr marL="587822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6pPr>
      <a:lvl7pPr marL="1175644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7pPr>
      <a:lvl8pPr marL="1763466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8pPr>
      <a:lvl9pPr marL="2351288" algn="ctr" rtl="0" fontAlgn="base">
        <a:spcBef>
          <a:spcPct val="0"/>
        </a:spcBef>
        <a:spcAft>
          <a:spcPct val="0"/>
        </a:spcAft>
        <a:defRPr sz="5700">
          <a:solidFill>
            <a:schemeClr val="tx1"/>
          </a:solidFill>
          <a:latin typeface="Calibri" pitchFamily="34" charset="0"/>
        </a:defRPr>
      </a:lvl9pPr>
    </p:titleStyle>
    <p:bodyStyle>
      <a:lvl1pPr marL="440867" indent="-44086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12131040" cy="6934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38200" y="5715000"/>
            <a:ext cx="1013460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6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321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5" name="Picture 2" descr="E:\New Picture Down\New folder (2)\imagesnnnncccc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" y="1468120"/>
            <a:ext cx="5227320" cy="224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Pic-01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657600"/>
            <a:ext cx="4724400" cy="2301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E:\New Picture Down\New folder (1)\Picture1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713480"/>
            <a:ext cx="5227320" cy="224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21-0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381761"/>
            <a:ext cx="4815840" cy="221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960120" y="6174740"/>
            <a:ext cx="10988040" cy="10795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/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অতি সাধারন এক কিশোর লখা । লখা  কথা বলতে না পারলেও, ফুল সংগ্রহ করে শহীদ মিনারে যায় শ্রদ্ধা নিবেদন করতে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457200"/>
            <a:ext cx="3276600" cy="914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লখার একু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35280" y="357611"/>
            <a:ext cx="12161520" cy="7010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62000" y="753728"/>
            <a:ext cx="3764280" cy="2456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1173480" y="3396827"/>
            <a:ext cx="3627120" cy="794173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8488680" y="3276600"/>
            <a:ext cx="3581400" cy="29648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8412480" y="6400800"/>
            <a:ext cx="3596640" cy="69469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287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4419600" y="457200"/>
            <a:ext cx="2971800" cy="8123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1" r="17967"/>
          <a:stretch/>
        </p:blipFill>
        <p:spPr>
          <a:xfrm>
            <a:off x="4198620" y="1395577"/>
            <a:ext cx="3421380" cy="25668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066800" y="4088399"/>
            <a:ext cx="7772400" cy="1226762"/>
          </a:xfrm>
          <a:prstGeom prst="rect">
            <a:avLst/>
          </a:prstGeom>
        </p:spPr>
        <p:txBody>
          <a:bodyPr>
            <a:prstTxWarp prst="textPlain">
              <a:avLst/>
            </a:prstTxWarp>
            <a:noAutofit/>
          </a:bodyPr>
          <a:lstStyle>
            <a:lvl1pPr marL="440867" indent="-44086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5211" indent="-3673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9555" indent="-29391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377" indent="-29391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45199" indent="-293911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33021" indent="-293911" algn="l" defTabSz="11756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20843" indent="-293911" algn="l" defTabSz="11756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08665" indent="-293911" algn="l" defTabSz="11756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96487" indent="-293911" algn="l" defTabSz="11756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IN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ক্ষিদের</a:t>
            </a:r>
            <a:r>
              <a:rPr lang="en-US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4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sz="4400" dirty="0" smtClean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0"/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695700" y="5555088"/>
            <a:ext cx="7848600" cy="150802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/>
          <a:p>
            <a:pPr marL="440867" indent="-440867"/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খিদের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ফুটপাতের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শানের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ঘুমায়</a:t>
            </a:r>
            <a:r>
              <a:rPr lang="en-US" sz="36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5640338"/>
            <a:ext cx="15167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396758"/>
            <a:ext cx="7620000" cy="822442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6880" y="1122680"/>
            <a:ext cx="3733800" cy="219825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2" descr="http://www.amarblog.com/sites/default/files/imagecache/body/%20images/jinnah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360920" y="1360284"/>
            <a:ext cx="2773680" cy="2245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Rounded Rectangle 7"/>
          <p:cNvSpPr/>
          <p:nvPr/>
        </p:nvSpPr>
        <p:spPr>
          <a:xfrm>
            <a:off x="960120" y="3454400"/>
            <a:ext cx="11201400" cy="138176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 জেনারেল মোহম্মদ আল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জিন্নাহ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কার্জন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শিক্ষকদের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সমাবেশে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দ্ব্যর্থহীন কন্ঠে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 করেন  “উর্দুই” হবে পকিস্তানের একমাত্র রাষ্ট্র ভাষা।</a:t>
            </a:r>
            <a:endParaRPr lang="en-US" sz="2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http://cms.somewhereinblog.net/ciu/image/96733/xlarge/?token_id=8b769afe6a20bcbdb64c4b0a9f5282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0360" y="4318001"/>
            <a:ext cx="5974080" cy="2289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1066800" y="6563360"/>
            <a:ext cx="11201400" cy="12090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গভর্ণর জেনারেল মোহম্মদ আল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জিন্নাহ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ঘোষনা ছাত্র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তাৎক্ষণিক  তীব্র প্রতিবাদ জানায়।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মানি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396758"/>
            <a:ext cx="7620000" cy="822442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nnnnnbbvvv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440" y="1209040"/>
            <a:ext cx="4480560" cy="2245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6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4160" y="1209041"/>
            <a:ext cx="4693920" cy="215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ed Rectangle 7"/>
          <p:cNvSpPr/>
          <p:nvPr/>
        </p:nvSpPr>
        <p:spPr>
          <a:xfrm>
            <a:off x="746760" y="3454400"/>
            <a:ext cx="11414760" cy="934259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আন্দোলন থামানোর জন্য পশ্চিম পাকিস্তানী শাসক গোষ্ঠী 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ধারা জারি করে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60121" y="4231640"/>
            <a:ext cx="10963373" cy="2590800"/>
            <a:chOff x="340832" y="1174002"/>
            <a:chExt cx="8509273" cy="2205916"/>
          </a:xfrm>
        </p:grpSpPr>
        <p:pic>
          <p:nvPicPr>
            <p:cNvPr id="10" name="Picture 2" descr="চিত্র:21 Feb 1952 MeetingAtAamTol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32" y="1191949"/>
              <a:ext cx="2734579" cy="20981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678" y="1255434"/>
              <a:ext cx="1904427" cy="2054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2" descr="চিত্র:22 Feb 1952 DURoa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806" y="1174002"/>
              <a:ext cx="2202535" cy="21340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30" y="1250861"/>
              <a:ext cx="2149237" cy="212905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Rounded Rectangle 14"/>
          <p:cNvSpPr/>
          <p:nvPr/>
        </p:nvSpPr>
        <p:spPr>
          <a:xfrm>
            <a:off x="746761" y="6477000"/>
            <a:ext cx="11220797" cy="94996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ধারা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মেডিকেল</a:t>
            </a:r>
            <a:r>
              <a:rPr lang="bn-BD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 প্রাঙ্গণে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133600" y="396758"/>
            <a:ext cx="7620000" cy="822442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" descr="vash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1120" y="1295400"/>
            <a:ext cx="4373880" cy="2071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imagesharunnnn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6840" y="3368040"/>
            <a:ext cx="4373880" cy="207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4161" y="1295400"/>
            <a:ext cx="4969873" cy="3536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853441" y="5527040"/>
            <a:ext cx="11308079" cy="12090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লাঠিচার্জ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মিছিলে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কাদানো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নিক্ষেপ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গুলিবর্ষন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90800" y="396758"/>
            <a:ext cx="7162800" cy="822442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8" descr="http://cms.somewhereinblog.net/images/thumbs/elius_1297766343_1-1._Shaheed_Salam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887439" y="1108585"/>
            <a:ext cx="1645379" cy="1715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7" name="Picture 6" descr="http://muktoblog.net/media/img/129733301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0224" y="1108585"/>
            <a:ext cx="1619846" cy="1715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8" name="Picture 12" descr="http://www.prothom-aloblog.com/img/uploads/dc02f5d87c3771483d22fcbfd4149b09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80197" y="1108585"/>
            <a:ext cx="1703411" cy="1715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9" name="Picture 6" descr="http://muktoblog.net/media/img/1298107003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8034312" y="1106249"/>
            <a:ext cx="1590085" cy="1717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378818" y="1125741"/>
            <a:ext cx="1660782" cy="1795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771517" y="2971800"/>
            <a:ext cx="1435376" cy="5495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রফিক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7394" y="2977197"/>
            <a:ext cx="1417411" cy="5495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শফিউর</a:t>
            </a:r>
            <a:endParaRPr lang="en-US" sz="28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76562" y="2982595"/>
            <a:ext cx="1435376" cy="5495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1030924" y="2986193"/>
            <a:ext cx="1421003" cy="5495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endParaRPr lang="en-US" sz="28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37"/>
          <p:cNvSpPr txBox="1"/>
          <p:nvPr/>
        </p:nvSpPr>
        <p:spPr>
          <a:xfrm>
            <a:off x="3322322" y="2987992"/>
            <a:ext cx="1435376" cy="54959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2800" b="1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বরকত</a:t>
            </a:r>
            <a:endParaRPr lang="en-US" sz="2800" b="1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2358" y="3657600"/>
            <a:ext cx="9226642" cy="8336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১৯৫২ সালে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আন্দোলনরত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পুলিশের গুলিতে নিহত হন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রফিক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জব্বার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শফিউর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8755" y="4670418"/>
            <a:ext cx="3322320" cy="171196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perspectiveAbove"/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5155" y="4646190"/>
            <a:ext cx="2144713" cy="18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7275" y="4663440"/>
            <a:ext cx="2422525" cy="181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ounded Rectangle 20"/>
          <p:cNvSpPr/>
          <p:nvPr/>
        </p:nvSpPr>
        <p:spPr>
          <a:xfrm>
            <a:off x="640080" y="6410960"/>
            <a:ext cx="11414760" cy="120904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শহীদদের স্মৃতি অমর করার জন্য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হত্যাস্থানে</a:t>
            </a:r>
            <a:r>
              <a:rPr lang="bn-BD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১শে ফেব্রুয়ারী ছাত্র জনতা শহীদ মিনার তৈরী করেন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এটিই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মিনার</a:t>
            </a:r>
            <a:r>
              <a:rPr lang="bn-BD" sz="31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304800"/>
            <a:ext cx="12161520" cy="718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4038600" y="457200"/>
            <a:ext cx="3368040" cy="65188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28196"/>
            <a:ext cx="4114800" cy="2867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09600" y="4248150"/>
            <a:ext cx="11430000" cy="306478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875"/>
              </a:spcAft>
            </a:pP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১.  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কেন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আনতে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গিয়ে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কষ্ট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করেছিল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করো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pPr marL="0" marR="0">
              <a:spcBef>
                <a:spcPts val="0"/>
              </a:spcBef>
              <a:spcAft>
                <a:spcPts val="875"/>
              </a:spcAft>
            </a:pP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: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ভাষাশহীদদের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শ্রদ্ধা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জানানোর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উচ্ছ্বাসে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আনতে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গিয়ে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এত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কষ্ট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করেছিল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জিতে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  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‘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জিতে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গর্বে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কথাটি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সমর্থ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57200"/>
            <a:ext cx="3276600" cy="9144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লখার একু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5" descr="2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81760"/>
            <a:ext cx="5120640" cy="2418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7080" y="3999133"/>
            <a:ext cx="5334000" cy="239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Pic-01 (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880" y="1381760"/>
            <a:ext cx="5013960" cy="242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Single Corner Rectangle 4"/>
          <p:cNvSpPr/>
          <p:nvPr/>
        </p:nvSpPr>
        <p:spPr>
          <a:xfrm>
            <a:off x="1325880" y="6477000"/>
            <a:ext cx="10027920" cy="69088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প্রভাত ফেরি কি?উদ্দিপকের আলোকে ব্যাখ্যা কর।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133600" y="396758"/>
            <a:ext cx="7620000" cy="822442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1" t="5194" r="6977" b="71429"/>
          <a:stretch/>
        </p:blipFill>
        <p:spPr>
          <a:xfrm>
            <a:off x="9174480" y="1014280"/>
            <a:ext cx="1950720" cy="1396944"/>
          </a:xfrm>
          <a:prstGeom prst="rect">
            <a:avLst/>
          </a:prstGeom>
        </p:spPr>
      </p:pic>
      <p:pic>
        <p:nvPicPr>
          <p:cNvPr id="12" name="Picture 7" descr="images234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81200"/>
            <a:ext cx="2804160" cy="14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images98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19200"/>
            <a:ext cx="2087880" cy="1184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index2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981200"/>
            <a:ext cx="3017519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1143000" y="3429000"/>
            <a:ext cx="10363200" cy="566972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উর্দূ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ভাষাই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মর্যাদা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6903720" y="1524000"/>
            <a:ext cx="1021080" cy="152400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12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23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 flipH="1">
            <a:off x="4800600" y="1310188"/>
            <a:ext cx="1575582" cy="669235"/>
          </a:xfrm>
          <a:prstGeom prst="homePlate">
            <a:avLst>
              <a:gd name="adj" fmla="val 978"/>
            </a:avLst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12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23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6" descr="imagesncc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4191000"/>
            <a:ext cx="3200400" cy="185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33600" y="4267200"/>
            <a:ext cx="30480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ounded Rectangle 19"/>
          <p:cNvSpPr/>
          <p:nvPr/>
        </p:nvSpPr>
        <p:spPr>
          <a:xfrm>
            <a:off x="685800" y="6050280"/>
            <a:ext cx="11414760" cy="103632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১৯৯৯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১৭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ইউনেস্কো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ফেব্রয়ারীকে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E:\New Accounting -9\Picture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1"/>
            <a:ext cx="12192000" cy="720852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1874520"/>
            <a:ext cx="1676400" cy="1812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629400" y="4008042"/>
            <a:ext cx="4861560" cy="28887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সপ্তবর্ণা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 ৫ম  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লখার একুশে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648200" y="625227"/>
            <a:ext cx="2590800" cy="81788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600" b="1" dirty="0" err="1" smtClean="0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picture-73310-14409625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905000"/>
            <a:ext cx="2045019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14400" y="3886200"/>
            <a:ext cx="59436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72">
              <a:spcBef>
                <a:spcPct val="0"/>
              </a:spcBef>
              <a:defRPr/>
            </a:pP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হারুনর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spcBef>
                <a:spcPct val="0"/>
              </a:spcBef>
              <a:defRPr/>
            </a:pP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5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5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ঘোড়াশাল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মুরাদনগর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172">
              <a:defRPr/>
            </a:pP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০১871117308</a:t>
            </a:r>
            <a:endParaRPr lang="bn-BD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7" descr="E:\img3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12268200" cy="731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1" descr="Purple mesh"/>
          <p:cNvSpPr>
            <a:spLocks noChangeArrowheads="1"/>
          </p:cNvSpPr>
          <p:nvPr/>
        </p:nvSpPr>
        <p:spPr bwMode="auto">
          <a:xfrm>
            <a:off x="4343400" y="324986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346271"/>
            <a:ext cx="4495800" cy="2936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38200" y="4558300"/>
            <a:ext cx="9753600" cy="24083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>
              <a:spcBef>
                <a:spcPts val="0"/>
              </a:spcBef>
              <a:spcAft>
                <a:spcPts val="875"/>
              </a:spcAft>
            </a:pP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ক) ‘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ধরনের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গল্প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875"/>
              </a:spcAft>
            </a:pP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খ) 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ইশতিয়াক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দুজনের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কাছে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শহীদ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দিবস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ভিন্ন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আঙ্গিকে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এসেছে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। ’           </a:t>
            </a:r>
          </a:p>
          <a:p>
            <a:pPr>
              <a:spcBef>
                <a:spcPts val="0"/>
              </a:spcBef>
              <a:spcAft>
                <a:spcPts val="875"/>
              </a:spcAft>
            </a:pP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করো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</a:p>
          <a:p>
            <a:pPr>
              <a:spcBef>
                <a:spcPts val="0"/>
              </a:spcBef>
              <a:spcAft>
                <a:spcPts val="875"/>
              </a:spcAft>
            </a:pP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গ) 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মুলভাব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?</a:t>
            </a:r>
            <a:endParaRPr lang="en-US" sz="32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90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82980" y="2976622"/>
            <a:ext cx="1097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375"/>
              </a:spcBef>
              <a:spcAft>
                <a:spcPts val="375"/>
              </a:spcAft>
            </a:pPr>
            <a:r>
              <a:rPr lang="en-US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প্রত্যক্ষ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ইশতিয়াক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পরোক্ষভাবে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শহীদদের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শ্রদ্ধা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নিবেদন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করেছে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ভিন্ন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আঙ্গিক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শব্দটি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967740" y="4343400"/>
            <a:ext cx="112699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375"/>
              </a:spcBef>
              <a:spcAft>
                <a:spcPts val="375"/>
              </a:spcAft>
            </a:pP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গ) </a:t>
            </a:r>
            <a:r>
              <a:rPr lang="en-US" sz="3200" b="1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উত্তরঃ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লখার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গল্পের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বাকপ্রতিবন্ধী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পথের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কিশোর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পিতৃহীন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রাতে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ফুটপাতের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কঠিন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শানে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ঘুমায়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ভিখারি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দিনভর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ভিক্ষা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দিন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কাটে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বন্ধুদের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সঙ্গে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মারামারি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কাগজ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কুড়িয়ে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খাবারেরদোকানেরএঁটোপাতা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চেটে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পরও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সাধ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জাগে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ভাষাশহীদদের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আত্মার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শ্রদ্ধা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নিবেদন</a:t>
            </a:r>
            <a:r>
              <a:rPr lang="en-US" sz="3200" b="1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3460" y="2123956"/>
            <a:ext cx="6280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875"/>
              </a:spcAft>
            </a:pP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ক)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লখার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একুশে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রূপকধর্মী</a:t>
            </a:r>
            <a:r>
              <a:rPr lang="en-US" sz="40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গল্প</a:t>
            </a:r>
            <a:r>
              <a:rPr lang="en-US" sz="40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।</a:t>
            </a:r>
            <a:endParaRPr lang="en-US" sz="40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153903" y="607375"/>
            <a:ext cx="348996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 numCol="1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388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2192000" cy="7162800"/>
          </a:xfrm>
          <a:prstGeom prst="rect">
            <a:avLst/>
          </a:prstGeom>
          <a:noFill/>
        </p:spPr>
      </p:pic>
      <p:sp>
        <p:nvSpPr>
          <p:cNvPr id="3" name="TextBox 1" descr="Purple mesh"/>
          <p:cNvSpPr>
            <a:spLocks noChangeArrowheads="1"/>
          </p:cNvSpPr>
          <p:nvPr/>
        </p:nvSpPr>
        <p:spPr bwMode="auto">
          <a:xfrm>
            <a:off x="4343400" y="457200"/>
            <a:ext cx="2971800" cy="79384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505200" y="1327244"/>
            <a:ext cx="4572000" cy="3297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929640" y="4800600"/>
            <a:ext cx="8900160" cy="91948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440867" indent="-440867">
              <a:buFontTx/>
              <a:buAutoNum type="arabicPeriod"/>
            </a:pP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 হয়েছিল কোন সালের কত তারিখে ?</a:t>
            </a:r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/>
            <a:endParaRPr lang="en-US" sz="40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867" indent="-440867">
              <a:buClr>
                <a:schemeClr val="tx1"/>
              </a:buClr>
              <a:buSzPts val="4800"/>
            </a:pP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5745540"/>
            <a:ext cx="8763000" cy="1341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২১ শে ফেব্রয়ারীতে কারা কারা শহীদ হয়েছেন তাদের নাম বল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3.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 বক্কর সিদ্দিক কখন কোথায় জন্ম গ্রহণ করেন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08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3" descr="Photo0018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320040" y="259080"/>
            <a:ext cx="12161520" cy="725424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781397"/>
            <a:ext cx="4914900" cy="3197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3886200" y="389735"/>
            <a:ext cx="4264977" cy="75582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179988" y="5675621"/>
            <a:ext cx="9677400" cy="138176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 eaLnBrk="0" hangingPunct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একুশের গুরুত্ব লখার কাছে কতখানি তা উদ্দিপকের আলোকে বিশ্লেষন কর।</a:t>
            </a: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  <a:defRPr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 algn="ctr">
              <a:buFont typeface="+mj-lt"/>
              <a:buAutoNum type="arabicPeriod"/>
              <a:defRPr/>
            </a:pPr>
            <a:endParaRPr lang="en-US" sz="4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42950" indent="-742950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5" descr="1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2283440" cy="720852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Round Single Corner Rectangle 4"/>
          <p:cNvSpPr/>
          <p:nvPr/>
        </p:nvSpPr>
        <p:spPr>
          <a:xfrm>
            <a:off x="1066800" y="5334000"/>
            <a:ext cx="10439400" cy="1800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3600" dirty="0">
              <a:ln w="0"/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46" y="1343131"/>
            <a:ext cx="5334000" cy="2590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Picture 6" descr="images6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999" y="1343131"/>
            <a:ext cx="5061267" cy="25908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76149" y="6323995"/>
            <a:ext cx="7879080" cy="674538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7564" tIns="58782" rIns="117564" bIns="58782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১৯৫২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২১শে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ফেব্রয়ারীতে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ঘটেছিল</a:t>
            </a:r>
            <a:r>
              <a:rPr lang="en-US" sz="3600" b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0811" y="4255029"/>
            <a:ext cx="11505073" cy="132343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৫২'র একুশে ফেব্রু</a:t>
            </a:r>
            <a:r>
              <a:rPr lang="en-US" sz="4000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রিতে </a:t>
            </a:r>
            <a:r>
              <a:rPr lang="en-US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ছাত্ররা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 smtClean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পুলিশের 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গুলিতে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r>
              <a:rPr lang="as-IN" sz="4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বরকত, রফিক, শফিক, জব্বার 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প্রমুখ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40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4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8" name="Picture 2" descr="E:\New Picture Down\New folder (2)\imagesnnnncccc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547" y="1371600"/>
            <a:ext cx="5227320" cy="2604028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Picture 8" descr="Pic-01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371600"/>
            <a:ext cx="4953000" cy="261419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012666" y="6145815"/>
            <a:ext cx="10645934" cy="7694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লখা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একুশের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প্রভাতে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নিবেদন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40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667" y="4399002"/>
            <a:ext cx="10058400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লখার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একুশে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গল্পের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লখা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একুশের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প্রভাতে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শহীদ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মিনারে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ভাষা</a:t>
            </a:r>
            <a:r>
              <a:rPr lang="en-US" sz="4000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শহীদদের</a:t>
            </a:r>
            <a:r>
              <a:rPr lang="en-US" sz="4000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ফুল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শ্রদ্ধা</a:t>
            </a:r>
            <a:r>
              <a:rPr lang="en-US" sz="4000" dirty="0" smtClean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নিবেদন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চায়</a:t>
            </a:r>
            <a:r>
              <a:rPr lang="en-US" sz="4000" dirty="0">
                <a:solidFill>
                  <a:srgbClr val="1D212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4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4248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9" name="Picture 5" descr="2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60" y="1444731"/>
            <a:ext cx="5120640" cy="241808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3660" y="1471304"/>
            <a:ext cx="5334000" cy="239150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Round Single Corner Rectangle 4"/>
          <p:cNvSpPr/>
          <p:nvPr/>
        </p:nvSpPr>
        <p:spPr>
          <a:xfrm>
            <a:off x="3147060" y="6096000"/>
            <a:ext cx="5943600" cy="10668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প্রভাত ফেরি কি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8089" y="533400"/>
            <a:ext cx="73152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নিচের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ছবি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তে আমরা কী দেখতে পাচ্ছি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NikoshBAN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1060" y="4126528"/>
            <a:ext cx="114071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রাঙানো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ভোরবেলা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দলবেধে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পাড়ায়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গেয়ে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জাগিয়ে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890041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" y="381000"/>
            <a:ext cx="11948160" cy="7010400"/>
            <a:chOff x="304800" y="381000"/>
            <a:chExt cx="12100560" cy="6934200"/>
          </a:xfrm>
        </p:grpSpPr>
        <p:pic>
          <p:nvPicPr>
            <p:cNvPr id="4" name="Picture 3" descr="Picture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381000"/>
              <a:ext cx="12100560" cy="693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762000"/>
              <a:ext cx="2543175" cy="1800225"/>
            </a:xfrm>
            <a:prstGeom prst="rect">
              <a:avLst/>
            </a:prstGeom>
          </p:spPr>
        </p:pic>
      </p:grpSp>
      <p:sp>
        <p:nvSpPr>
          <p:cNvPr id="12" name="Flowchart: Alternate Process 11"/>
          <p:cNvSpPr/>
          <p:nvPr/>
        </p:nvSpPr>
        <p:spPr>
          <a:xfrm>
            <a:off x="2133600" y="5943600"/>
            <a:ext cx="8625840" cy="1209040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r>
              <a:rPr lang="bn-BD" sz="77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“লখার একু</a:t>
            </a:r>
            <a:r>
              <a:rPr lang="en-US" sz="77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</a:t>
            </a:r>
            <a:r>
              <a:rPr lang="en-US" sz="77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6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 বক্কর সিদ্দিক</a:t>
            </a:r>
            <a:endParaRPr lang="en-US" sz="4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5105400"/>
            <a:ext cx="2895600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457200" y="381000"/>
            <a:ext cx="11963400" cy="70104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4419600" y="685800"/>
            <a:ext cx="3352800" cy="838200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>
            <a:prstTxWarp prst="textPlain">
              <a:avLst/>
            </a:prstTxWarp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66062"/>
            <a:ext cx="5537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1" y="3480721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5159514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0867" indent="-440867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আন্দোলনের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বিশ্লেষন করতে পারবে।</a:t>
            </a:r>
            <a:endParaRPr lang="bn-BD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43213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প্রভাত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ফেরি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81000"/>
            <a:ext cx="12176760" cy="7086600"/>
          </a:xfrm>
          <a:prstGeom prst="rect">
            <a:avLst/>
          </a:prstGeom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975360" y="1828800"/>
            <a:ext cx="5425440" cy="104648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১৯৩৪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914400" y="3134360"/>
            <a:ext cx="5349240" cy="98044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আবুবকর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বাংলাএকাডেমী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পুরস্কারসহ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685800" y="4343400"/>
            <a:ext cx="6187440" cy="9906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উল্লেখযোগ্যগ্রন্থ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জলরাক্ষস,খরাদাহ,একাত্তরের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হৃদয়ভস্ম,বারুদ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পোড়া প্রহর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9144000" y="3352800"/>
            <a:ext cx="3124200" cy="77724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Stop">
              <a:avLst/>
            </a:prstTxWarp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বকর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সিদ্দিক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grayscl/>
            <a:extLst/>
          </a:blip>
          <a:stretch>
            <a:fillRect/>
          </a:stretch>
        </p:blipFill>
        <p:spPr>
          <a:xfrm>
            <a:off x="8991600" y="990600"/>
            <a:ext cx="3048000" cy="2183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1" descr="Wallpaper04935"/>
          <p:cNvSpPr>
            <a:spLocks noChangeArrowheads="1"/>
          </p:cNvSpPr>
          <p:nvPr/>
        </p:nvSpPr>
        <p:spPr bwMode="auto">
          <a:xfrm>
            <a:off x="4495800" y="685800"/>
            <a:ext cx="3444240" cy="67454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bn-IN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914400" y="5791200"/>
            <a:ext cx="5958840" cy="1143000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/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6778"/>
            <a:ext cx="12937173" cy="7819178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117564" tIns="58782" rIns="117564" bIns="58782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20040" y="259080"/>
            <a:ext cx="12268200" cy="725424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/>
          </a:p>
        </p:txBody>
      </p:sp>
      <p:sp>
        <p:nvSpPr>
          <p:cNvPr id="5" name="TextBox 1" descr="White marble"/>
          <p:cNvSpPr>
            <a:spLocks noChangeArrowheads="1"/>
          </p:cNvSpPr>
          <p:nvPr/>
        </p:nvSpPr>
        <p:spPr bwMode="auto">
          <a:xfrm>
            <a:off x="3840481" y="431800"/>
            <a:ext cx="2331719" cy="99966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5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600200" y="1640841"/>
            <a:ext cx="2667000" cy="1489158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ত্যানাখানি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614160" y="1640840"/>
            <a:ext cx="4373880" cy="1336312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পুরানো ছেঁড়া কাপড়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9452" y="1600200"/>
            <a:ext cx="1920240" cy="129180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361" y="3210560"/>
            <a:ext cx="2312927" cy="120904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2773680" y="3108960"/>
            <a:ext cx="2716260" cy="1642005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pPr algn="ctr"/>
            <a:r>
              <a:rPr lang="bn-BD" sz="46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শান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>
            <a:spLocks noChangeArrowheads="1"/>
          </p:cNvSpPr>
          <p:nvPr/>
        </p:nvSpPr>
        <p:spPr bwMode="auto">
          <a:xfrm>
            <a:off x="8001000" y="3022600"/>
            <a:ext cx="3733800" cy="1336312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867400" y="4663441"/>
            <a:ext cx="3413760" cy="1489158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ভিক্ষা, খয়রাত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627120" y="4749800"/>
            <a:ext cx="2117833" cy="121766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46760" y="4663441"/>
            <a:ext cx="2667000" cy="1489158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ভিখ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360920" y="5901559"/>
            <a:ext cx="4693920" cy="1825420"/>
          </a:xfrm>
          <a:prstGeom prst="leftArrow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 lIns="117564" tIns="58782" rIns="117564" bIns="58782">
            <a:spAutoFit/>
          </a:bodyPr>
          <a:lstStyle/>
          <a:p>
            <a:r>
              <a:rPr lang="bn-BD" sz="2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শহীদদের স্মৃতি রক্ষার জন্য নির্মতি মিনার</a:t>
            </a:r>
            <a:endParaRPr lang="en-US" sz="2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026920" y="6131561"/>
            <a:ext cx="3093720" cy="1489158"/>
          </a:xfrm>
          <a:prstGeom prst="rightArrow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lIns="117564" tIns="58782" rIns="117564" bIns="58782">
            <a:spAutoFit/>
          </a:bodyPr>
          <a:lstStyle/>
          <a:p>
            <a:pPr algn="ctr"/>
            <a:r>
              <a:rPr lang="bn-BD" sz="4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শহীদ মিনার</a:t>
            </a:r>
            <a:endParaRPr lang="en-US" sz="4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6217920"/>
            <a:ext cx="2082483" cy="1295400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818</Words>
  <Application>Microsoft Office PowerPoint</Application>
  <PresentationFormat>Custom</PresentationFormat>
  <Paragraphs>112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NCCNCC</cp:lastModifiedBy>
  <cp:revision>398</cp:revision>
  <dcterms:created xsi:type="dcterms:W3CDTF">2015-03-29T01:14:49Z</dcterms:created>
  <dcterms:modified xsi:type="dcterms:W3CDTF">2020-02-10T17:12:09Z</dcterms:modified>
</cp:coreProperties>
</file>