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33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স্বাগতম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0274"/>
            <a:ext cx="48958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2260352"/>
            <a:ext cx="3087567" cy="406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38255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sala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la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467600" cy="215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8200" y="304800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দৃশ্য টি দেখি  এবং বলি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9400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2057400"/>
            <a:ext cx="106679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581400"/>
            <a:ext cx="8079364" cy="2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17359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সালাত </a:t>
            </a:r>
            <a:endParaRPr lang="en-US" sz="6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305799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6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" y="1950660"/>
            <a:ext cx="7803444" cy="407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পাচ ও য়াক্ত সালাতের  সময় সুচি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2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895599"/>
            <a:ext cx="8077199" cy="338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727522" cy="18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990600"/>
            <a:ext cx="410787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6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5344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0530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33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সালাতের সময় সুচি লিখ যোহর ও আসর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6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458200" cy="352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6108" y="2286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মুল্যায়ন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সালাত অর্থ কি ?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সালাতের ২ টি শিক্ষা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498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94" y="43988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34180"/>
            <a:ext cx="7730969" cy="43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85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বাডির কাজ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সালাতের সামাজিক শিক্ষা লিখ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1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2006-08-16T00:00:00Z</dcterms:created>
  <dcterms:modified xsi:type="dcterms:W3CDTF">2020-02-09T13:40:39Z</dcterms:modified>
</cp:coreProperties>
</file>