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65" r:id="rId3"/>
    <p:sldId id="266" r:id="rId4"/>
    <p:sldId id="260" r:id="rId5"/>
    <p:sldId id="267" r:id="rId6"/>
    <p:sldId id="262" r:id="rId7"/>
    <p:sldId id="273" r:id="rId8"/>
    <p:sldId id="257" r:id="rId9"/>
    <p:sldId id="268" r:id="rId10"/>
    <p:sldId id="269" r:id="rId11"/>
    <p:sldId id="270" r:id="rId12"/>
    <p:sldId id="271" r:id="rId13"/>
    <p:sldId id="263" r:id="rId14"/>
    <p:sldId id="27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DEAA-957F-4F9D-A181-7D75E725830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49C1-7875-48F4-B946-03FD51A7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299" cy="6870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288" y="245364"/>
            <a:ext cx="998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112315" y="144991"/>
            <a:ext cx="8513064" cy="88696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বৈশিষ্ট্যঃ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1031959"/>
            <a:ext cx="4638675" cy="2127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452" y="1403813"/>
            <a:ext cx="6050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জীবন আছে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5619750" y="1561846"/>
            <a:ext cx="1809750" cy="6923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238500"/>
            <a:ext cx="4638675" cy="2659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600450"/>
            <a:ext cx="5924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খাদ্য গ্রহন করে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557837" y="3778210"/>
            <a:ext cx="1933575" cy="752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245879"/>
            <a:ext cx="4638675" cy="2659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07829"/>
            <a:ext cx="5924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খাদ্য গ্রহন করে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5557837" y="3785589"/>
            <a:ext cx="1933575" cy="752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8" grpId="0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030396" y="97898"/>
            <a:ext cx="5418154" cy="13011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জড় বস্তু দেখি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309642"/>
            <a:ext cx="3619500" cy="271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4251598"/>
            <a:ext cx="19240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94" y="1426078"/>
            <a:ext cx="3228975" cy="2692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096" y="4253331"/>
            <a:ext cx="181927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1235981"/>
            <a:ext cx="2600326" cy="3017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45902" y="4251598"/>
            <a:ext cx="151923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066925" y="342900"/>
            <a:ext cx="7581900" cy="11239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 বৈশিষ্ট্য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75" y="1984281"/>
            <a:ext cx="650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জড়ের জীবন 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762500" y="1895475"/>
            <a:ext cx="2190750" cy="8846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1546751"/>
            <a:ext cx="3810000" cy="1767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62475"/>
            <a:ext cx="616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খাবার গ্রহন করেনা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505326" y="4492198"/>
            <a:ext cx="2343150" cy="971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3488000"/>
            <a:ext cx="3629026" cy="21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6471" y="1251593"/>
            <a:ext cx="7890294" cy="3628907"/>
            <a:chOff x="-3139986" y="905256"/>
            <a:chExt cx="7890294" cy="3628907"/>
          </a:xfrm>
        </p:grpSpPr>
        <p:sp>
          <p:nvSpPr>
            <p:cNvPr id="2" name="Oval 1"/>
            <p:cNvSpPr/>
            <p:nvPr/>
          </p:nvSpPr>
          <p:spPr>
            <a:xfrm>
              <a:off x="4448556" y="905256"/>
              <a:ext cx="301752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-3139986" y="2842523"/>
              <a:ext cx="4105656" cy="1691640"/>
            </a:xfrm>
            <a:prstGeom prst="cloudCallo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own Arrow Callout 5"/>
          <p:cNvSpPr/>
          <p:nvPr/>
        </p:nvSpPr>
        <p:spPr>
          <a:xfrm>
            <a:off x="1310326" y="175002"/>
            <a:ext cx="7283846" cy="153163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6471" y="175002"/>
            <a:ext cx="630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দলে ভাগ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836827" y="1421260"/>
            <a:ext cx="1952625" cy="1634979"/>
          </a:xfrm>
          <a:prstGeom prst="star6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6-Point Star 9"/>
          <p:cNvSpPr/>
          <p:nvPr/>
        </p:nvSpPr>
        <p:spPr>
          <a:xfrm>
            <a:off x="2808435" y="1398065"/>
            <a:ext cx="1760982" cy="1709651"/>
          </a:xfrm>
          <a:prstGeom prst="star6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7171" y="1751612"/>
            <a:ext cx="539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4623727" y="1370314"/>
            <a:ext cx="1597533" cy="1685925"/>
          </a:xfrm>
          <a:prstGeom prst="star6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7219950" y="2972013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6421351" y="1250338"/>
            <a:ext cx="1581150" cy="1885950"/>
          </a:xfrm>
          <a:prstGeom prst="star6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62725" y="1711132"/>
            <a:ext cx="240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8193254" y="1259478"/>
            <a:ext cx="1847850" cy="1885950"/>
          </a:xfrm>
          <a:prstGeom prst="star6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15205" y="1684289"/>
            <a:ext cx="9442416" cy="1081530"/>
            <a:chOff x="1094612" y="3546492"/>
            <a:chExt cx="9442416" cy="1081530"/>
          </a:xfrm>
        </p:grpSpPr>
        <p:sp>
          <p:nvSpPr>
            <p:cNvPr id="18" name="TextBox 17"/>
            <p:cNvSpPr txBox="1"/>
            <p:nvPr/>
          </p:nvSpPr>
          <p:spPr>
            <a:xfrm>
              <a:off x="8473579" y="3546492"/>
              <a:ext cx="2063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</a:t>
              </a:r>
              <a:endPara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4612" y="3858581"/>
              <a:ext cx="2313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120518" y="5278045"/>
            <a:ext cx="8723167" cy="7949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ent Arrow 25"/>
          <p:cNvSpPr/>
          <p:nvPr/>
        </p:nvSpPr>
        <p:spPr>
          <a:xfrm>
            <a:off x="546235" y="5414366"/>
            <a:ext cx="312419" cy="522346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1194" y="6555005"/>
            <a:ext cx="780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40298" y="5293187"/>
            <a:ext cx="1613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 ও জড়ের নামের </a:t>
            </a:r>
            <a:r>
              <a:rPr lang="bn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</a:t>
            </a:r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করো?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3930977" y="3366871"/>
            <a:ext cx="4465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 animBg="1"/>
      <p:bldP spid="16" grpId="0"/>
      <p:bldP spid="25" grpId="0" animBg="1"/>
      <p:bldP spid="26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2024" y="786384"/>
            <a:ext cx="4142232" cy="147218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072" y="3255264"/>
            <a:ext cx="6739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পযবেক্ষন করে ছয়টি জীব ও জড়ের নামের তালিকা তৈরি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864" y="3401568"/>
            <a:ext cx="1289304" cy="856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05" y="108053"/>
            <a:ext cx="5275187" cy="30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0975"/>
            <a:ext cx="12115800" cy="65405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05649" y="400050"/>
            <a:ext cx="559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2771775" y="0"/>
            <a:ext cx="5238750" cy="2238375"/>
          </a:xfrm>
          <a:prstGeom prst="quad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00550" y="742949"/>
            <a:ext cx="3404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42875" y="1704379"/>
            <a:ext cx="5743575" cy="5400675"/>
          </a:xfrm>
          <a:prstGeom prst="star10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2015" y="2589609"/>
            <a:ext cx="5000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 আক্তার</a:t>
            </a:r>
          </a:p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ছবড়িয়া সপ্রাবি</a:t>
            </a:r>
          </a:p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জকিগঞ্চ,সিলেট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6324600" y="1647229"/>
            <a:ext cx="5400675" cy="5514974"/>
          </a:xfrm>
          <a:prstGeom prst="star10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শ্রেনিঃতৃতীয়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বিষয়ঃপ্রাথমিক বিজ্ঞান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পাঠঃজীব ও জড়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পাঠাংশঃমানুষ,পশুপখি.........করতে  পারে না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417320" y="-128016"/>
            <a:ext cx="8430768" cy="1618488"/>
          </a:xfrm>
          <a:prstGeom prst="doubleWav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একটি ভিডিও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6096" y="347579"/>
            <a:ext cx="199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976" y="98848"/>
            <a:ext cx="10507806" cy="6077253"/>
            <a:chOff x="180976" y="98848"/>
            <a:chExt cx="10507806" cy="60772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6" y="1466851"/>
              <a:ext cx="2343150" cy="19067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422" y="3718876"/>
              <a:ext cx="1996123" cy="199612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476" y="1466851"/>
              <a:ext cx="1752598" cy="20339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557074" y="1445087"/>
              <a:ext cx="1707715" cy="2077489"/>
            </a:xfrm>
            <a:prstGeom prst="rect">
              <a:avLst/>
            </a:prstGeom>
          </p:spPr>
        </p:pic>
        <p:sp>
          <p:nvSpPr>
            <p:cNvPr id="6" name="Plaque 5"/>
            <p:cNvSpPr/>
            <p:nvPr/>
          </p:nvSpPr>
          <p:spPr>
            <a:xfrm>
              <a:off x="1757870" y="170403"/>
              <a:ext cx="7168896" cy="1002710"/>
            </a:xfrm>
            <a:prstGeom prst="plaqu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</a:rPr>
                <a:t>এ</a:t>
              </a:r>
              <a:r>
                <a:rPr lang="bn-IN" sz="4800" dirty="0" smtClean="0">
                  <a:solidFill>
                    <a:srgbClr val="7030A0"/>
                  </a:solidFill>
                </a:rPr>
                <a:t>সো কিছু ছবি</a:t>
              </a:r>
              <a:endParaRPr lang="en-US" sz="48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410" y="1466851"/>
              <a:ext cx="2361372" cy="21196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670044" y="1466851"/>
              <a:ext cx="2134429" cy="20339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7" y="3546019"/>
              <a:ext cx="2717672" cy="23648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318" y="3544340"/>
              <a:ext cx="2302066" cy="23129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710613" y="4227255"/>
              <a:ext cx="947110" cy="9471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018" y="3683306"/>
              <a:ext cx="2740979" cy="24288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14032" y="98848"/>
              <a:ext cx="1408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31" y="1510377"/>
              <a:ext cx="2343150" cy="19067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747899" y="1510377"/>
              <a:ext cx="2134429" cy="20339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852" y="3747226"/>
              <a:ext cx="2740979" cy="24288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5" y="1510377"/>
              <a:ext cx="2343150" cy="19067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756255" y="1446782"/>
              <a:ext cx="2134429" cy="20339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017" y="3683306"/>
              <a:ext cx="2740980" cy="242887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882033" y="6083284"/>
            <a:ext cx="576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কি দেখতে পাচ্ছি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71750" y="0"/>
            <a:ext cx="6715125" cy="165735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19099" y="1495424"/>
            <a:ext cx="2771776" cy="2743201"/>
          </a:xfrm>
          <a:prstGeom prst="star1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19475" y="2276475"/>
            <a:ext cx="2276475" cy="1200150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1562100"/>
            <a:ext cx="4400549" cy="2436019"/>
          </a:xfrm>
          <a:prstGeom prst="rect">
            <a:avLst/>
          </a:prstGeom>
        </p:spPr>
      </p:pic>
      <p:sp>
        <p:nvSpPr>
          <p:cNvPr id="7" name="12-Point Star 6"/>
          <p:cNvSpPr/>
          <p:nvPr/>
        </p:nvSpPr>
        <p:spPr>
          <a:xfrm>
            <a:off x="419099" y="1509711"/>
            <a:ext cx="2771776" cy="2743201"/>
          </a:xfrm>
          <a:prstGeom prst="star1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1576387"/>
            <a:ext cx="4400549" cy="2436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75" y="3876675"/>
            <a:ext cx="238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2085976" y="4238625"/>
            <a:ext cx="2609849" cy="2475932"/>
          </a:xfrm>
          <a:prstGeom prst="star12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33937" y="4905091"/>
            <a:ext cx="2190750" cy="1143000"/>
          </a:xfrm>
          <a:prstGeom prst="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288485"/>
            <a:ext cx="4276725" cy="2015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78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05049" y="336381"/>
            <a:ext cx="6257925" cy="2114550"/>
            <a:chOff x="2305049" y="336381"/>
            <a:chExt cx="6257925" cy="2114550"/>
          </a:xfrm>
        </p:grpSpPr>
        <p:sp>
          <p:nvSpPr>
            <p:cNvPr id="2" name="Left-Right Arrow 1"/>
            <p:cNvSpPr/>
            <p:nvPr/>
          </p:nvSpPr>
          <p:spPr>
            <a:xfrm>
              <a:off x="2305049" y="336381"/>
              <a:ext cx="6257925" cy="2114550"/>
            </a:xfrm>
            <a:prstGeom prst="leftRightArrow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550" y="962025"/>
              <a:ext cx="33289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Notched Right Arrow 2"/>
          <p:cNvSpPr/>
          <p:nvPr/>
        </p:nvSpPr>
        <p:spPr>
          <a:xfrm flipH="1">
            <a:off x="4773168" y="3749040"/>
            <a:ext cx="365760" cy="457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1287206" y="2603332"/>
            <a:ext cx="9063801" cy="34042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ও জড়ের তালিকা তৈরি করতে পারবে।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জীব ও জড়ের বৈশিষট্য লিখতে পারবে।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282" y="-2001876"/>
            <a:ext cx="20986004" cy="9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9646815"/>
            <a:ext cx="13008224" cy="159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09622" y="123825"/>
            <a:ext cx="7315200" cy="15910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এসো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bn-IN" sz="4400" dirty="0" smtClean="0">
                <a:solidFill>
                  <a:srgbClr val="FFFF00"/>
                </a:solidFill>
              </a:rPr>
              <a:t>কয়েকটি </a:t>
            </a:r>
            <a:r>
              <a:rPr lang="en-US" sz="4400" dirty="0" err="1" smtClean="0">
                <a:solidFill>
                  <a:srgbClr val="FFFF00"/>
                </a:solidFill>
              </a:rPr>
              <a:t>জীব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দে</a:t>
            </a:r>
            <a:r>
              <a:rPr lang="bn-IN" sz="4400" dirty="0" smtClean="0">
                <a:solidFill>
                  <a:srgbClr val="FFFF00"/>
                </a:solidFill>
              </a:rPr>
              <a:t>খি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1" y="2025776"/>
            <a:ext cx="3054565" cy="25461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167" y="4697538"/>
            <a:ext cx="250507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4" y="2028404"/>
            <a:ext cx="2971931" cy="26499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42407" y="4772025"/>
            <a:ext cx="2215494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1776" y="4697538"/>
            <a:ext cx="175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025776"/>
            <a:ext cx="3186112" cy="2667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281864" y="4796686"/>
            <a:ext cx="1838325" cy="76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43801" y="4552888"/>
            <a:ext cx="197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136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2020-02-07T05:58:49Z</dcterms:created>
  <dcterms:modified xsi:type="dcterms:W3CDTF">2020-02-11T09:11:26Z</dcterms:modified>
</cp:coreProperties>
</file>