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265" r:id="rId3"/>
    <p:sldId id="267" r:id="rId4"/>
    <p:sldId id="268" r:id="rId5"/>
    <p:sldId id="266" r:id="rId6"/>
    <p:sldId id="270" r:id="rId7"/>
    <p:sldId id="256" r:id="rId8"/>
    <p:sldId id="271" r:id="rId9"/>
    <p:sldId id="258" r:id="rId10"/>
    <p:sldId id="272" r:id="rId11"/>
    <p:sldId id="257" r:id="rId12"/>
    <p:sldId id="273" r:id="rId13"/>
    <p:sldId id="259" r:id="rId14"/>
    <p:sldId id="274" r:id="rId15"/>
    <p:sldId id="260" r:id="rId16"/>
    <p:sldId id="275" r:id="rId17"/>
    <p:sldId id="261" r:id="rId18"/>
    <p:sldId id="276" r:id="rId19"/>
    <p:sldId id="262" r:id="rId20"/>
    <p:sldId id="263" r:id="rId21"/>
    <p:sldId id="278" r:id="rId22"/>
  </p:sldIdLst>
  <p:sldSz cx="12192000" cy="6858000"/>
  <p:notesSz cx="6858000" cy="9144000"/>
  <p:defaultTextStyle>
    <a:defPPr>
      <a:defRPr lang="bn-B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D5AE7-9487-4862-B2A7-EE35D06ED981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n-B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B1905-7769-4655-B43A-FE8AB45F1E0D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27539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7112C-1B8E-42AD-9619-EB0F92C41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1B39F-7032-487D-A866-9B16DC2FB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D89B2-8E56-41E0-95E4-229A6C99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C15D3-400A-48F1-8902-918334B8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FFB52-123A-48E9-B9F5-AF04E71B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04817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82D9D-9B71-4022-82BD-E159089D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7A68E-37EB-4BDB-B4F9-DA9F11232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2717C-5172-4624-AE93-D88C236D6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A650E-FCFC-41A7-AF3A-B30A34C9E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8DE1F-48CF-456D-A7EC-5D2B5B82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7500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E9B6BC-A056-4B21-8923-0F185C41B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CB50F-0307-4D07-BBE7-FB3B420AF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7E3A3-6A0B-417F-848E-C002E96C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E320A-D633-4862-889D-F2036E38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19F61-7AC0-4CE6-AE31-98CA30BA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13895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61DC7-A5C1-4A03-88EA-16CD97F60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3304C-5631-45A8-8970-DE15EF52E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042D7-3001-4F8B-948F-464BF2D4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D2B27-2EF6-4FBE-8AE8-2102DFF78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1717-6C5A-4946-9B4E-212C0AF7B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57697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4BF6-7D70-4534-BE8A-FF3C0AB7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CA4A6-3A1A-40E9-8E08-DF81FE871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7A574-F1A7-402A-8EFF-614C9A9B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3C619-89F3-4ACD-86F6-F170FCC1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1EDB5-EADE-416F-97E8-16C43FD0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68075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3AA69-D7AF-4BA7-9CC6-609A74F1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7748A-1E64-422C-9048-AE0C7BC5D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9030B-1F94-4153-AAA3-D6861C202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DFA4C-1F78-4543-81DA-C552B8B9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A9B25-90EE-44BA-A63B-F3236294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121B1-0F45-4048-9876-42516308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9177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181F2-8A84-4588-9AAC-3E84EE320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743DA-DA2C-4A62-8AFB-5070C5FF9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C506D-C3F6-4DF2-8080-9C58F60E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EF532C-CAED-4199-B8F6-6743B8EF6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01BE24-9E73-45D4-8552-D4E4FA6D1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5C3BE1-A65D-46BB-B922-8015BB57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F00290-373A-417B-9EF8-9AD961896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155411-0E55-422A-BA2E-8DC17AE3B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2359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DC564-FAD9-4C80-91C6-6E6A53748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E97B23-5612-4575-AE72-1A6EA22DF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7A99C-FFD9-4112-B38E-D6CFD22C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BDBBF-0675-485A-8BCA-386617DC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4686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2559A-8CA5-44E9-B086-B168F4561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24953-4001-49FB-BA1E-6C474C278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D5290-2177-4678-80FC-3EB187C3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49654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6E32A-4EAE-48BD-BFFA-06E20853D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67467-493E-4D6D-9090-3C095A4E9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27502-12B8-43C4-9145-C9B9C7CE4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51E90-BA58-4B22-A437-1B7595DE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4B904-C704-4A45-99FA-9B650303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F60CF-88DC-4D67-BE23-FBEDBFDC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62647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411CF-6A63-4A0B-9592-22BB778A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66C28-BE22-4E6F-B823-39E27F739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n-B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9EB26-48E2-4C6B-9E04-0F1E97D88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9A48F-7E89-4768-83A9-8E1504CB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07CD4-BDA6-494C-A76F-60645864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4CA1F-AAC7-4144-94B4-1D906D78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48911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4E9407-E17A-4FA9-ABB5-420DCFCCC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2E47B-5BDB-42F3-995A-299479696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2A983-7AC9-445A-B3E3-9D48AE92C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50388-7563-4A9B-8797-F7780299CE75}" type="datetimeFigureOut">
              <a:rPr lang="bn-BD" smtClean="0"/>
              <a:t>17-06-41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7122E-6380-4C1D-9F6B-37126F8CC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7F326-2FE0-4156-87B2-BB175F6AB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23246-006D-4EB6-A619-96A390EEFDA5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19805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n-B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28" y="110723"/>
            <a:ext cx="3428515" cy="407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25" y="138021"/>
            <a:ext cx="5437336" cy="4092785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384698" y="4895716"/>
            <a:ext cx="48494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CBE89-C8E3-493A-B5C1-5D0E7291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E6F2-7CD3-4DCA-99F8-B4DC809D4F97}" type="datetime1">
              <a:rPr lang="en-US" smtClean="0"/>
              <a:t>2/11/2020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280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F81F3B-9615-4CB3-998F-4ADD2CE7F977}"/>
              </a:ext>
            </a:extLst>
          </p:cNvPr>
          <p:cNvSpPr/>
          <p:nvPr/>
        </p:nvSpPr>
        <p:spPr>
          <a:xfrm>
            <a:off x="2669459" y="1578078"/>
            <a:ext cx="69169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২ এর গুণিতক কে চিহ্নিত করি (২ বাদে)</a:t>
            </a:r>
            <a:endParaRPr lang="bn-BD" sz="4400" dirty="0"/>
          </a:p>
        </p:txBody>
      </p:sp>
    </p:spTree>
    <p:extLst>
      <p:ext uri="{BB962C8B-B14F-4D97-AF65-F5344CB8AC3E}">
        <p14:creationId xmlns:p14="http://schemas.microsoft.com/office/powerpoint/2010/main" val="95243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A2C690-128C-472A-8360-5FCBE106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48489"/>
              </p:ext>
            </p:extLst>
          </p:nvPr>
        </p:nvGraphicFramePr>
        <p:xfrm>
          <a:off x="1356856" y="678435"/>
          <a:ext cx="9453716" cy="57607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1456377097"/>
                    </a:ext>
                  </a:extLst>
                </a:gridCol>
                <a:gridCol w="929148">
                  <a:extLst>
                    <a:ext uri="{9D8B030D-6E8A-4147-A177-3AD203B41FA5}">
                      <a16:colId xmlns:a16="http://schemas.microsoft.com/office/drawing/2014/main" val="827144440"/>
                    </a:ext>
                  </a:extLst>
                </a:gridCol>
                <a:gridCol w="1135626">
                  <a:extLst>
                    <a:ext uri="{9D8B030D-6E8A-4147-A177-3AD203B41FA5}">
                      <a16:colId xmlns:a16="http://schemas.microsoft.com/office/drawing/2014/main" val="1727128655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529905711"/>
                    </a:ext>
                  </a:extLst>
                </a:gridCol>
                <a:gridCol w="948813">
                  <a:extLst>
                    <a:ext uri="{9D8B030D-6E8A-4147-A177-3AD203B41FA5}">
                      <a16:colId xmlns:a16="http://schemas.microsoft.com/office/drawing/2014/main" val="2321020909"/>
                    </a:ext>
                  </a:extLst>
                </a:gridCol>
                <a:gridCol w="747252">
                  <a:extLst>
                    <a:ext uri="{9D8B030D-6E8A-4147-A177-3AD203B41FA5}">
                      <a16:colId xmlns:a16="http://schemas.microsoft.com/office/drawing/2014/main" val="1498887107"/>
                    </a:ext>
                  </a:extLst>
                </a:gridCol>
                <a:gridCol w="973393">
                  <a:extLst>
                    <a:ext uri="{9D8B030D-6E8A-4147-A177-3AD203B41FA5}">
                      <a16:colId xmlns:a16="http://schemas.microsoft.com/office/drawing/2014/main" val="3046917"/>
                    </a:ext>
                  </a:extLst>
                </a:gridCol>
                <a:gridCol w="929149">
                  <a:extLst>
                    <a:ext uri="{9D8B030D-6E8A-4147-A177-3AD203B41FA5}">
                      <a16:colId xmlns:a16="http://schemas.microsoft.com/office/drawing/2014/main" val="1291352312"/>
                    </a:ext>
                  </a:extLst>
                </a:gridCol>
                <a:gridCol w="899651">
                  <a:extLst>
                    <a:ext uri="{9D8B030D-6E8A-4147-A177-3AD203B41FA5}">
                      <a16:colId xmlns:a16="http://schemas.microsoft.com/office/drawing/2014/main" val="3002318732"/>
                    </a:ext>
                  </a:extLst>
                </a:gridCol>
                <a:gridCol w="988142">
                  <a:extLst>
                    <a:ext uri="{9D8B030D-6E8A-4147-A177-3AD203B41FA5}">
                      <a16:colId xmlns:a16="http://schemas.microsoft.com/office/drawing/2014/main" val="484071947"/>
                    </a:ext>
                  </a:extLst>
                </a:gridCol>
              </a:tblGrid>
              <a:tr h="4574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37295"/>
                  </a:ext>
                </a:extLst>
              </a:tr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87771"/>
                  </a:ext>
                </a:extLst>
              </a:tr>
              <a:tr h="53094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708298"/>
                  </a:ext>
                </a:extLst>
              </a:tr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972550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65110"/>
                  </a:ext>
                </a:extLst>
              </a:tr>
              <a:tr h="5161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05535"/>
                  </a:ext>
                </a:extLst>
              </a:tr>
              <a:tr h="58796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32736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19407"/>
                  </a:ext>
                </a:extLst>
              </a:tr>
              <a:tr h="57006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9937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28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36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F81F3B-9615-4CB3-998F-4ADD2CE7F977}"/>
              </a:ext>
            </a:extLst>
          </p:cNvPr>
          <p:cNvSpPr/>
          <p:nvPr/>
        </p:nvSpPr>
        <p:spPr>
          <a:xfrm>
            <a:off x="2374485" y="1578078"/>
            <a:ext cx="74184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৩ এর গুণিতক কে চিহ্নিত করি (৩ বাদে)</a:t>
            </a:r>
            <a:endParaRPr lang="bn-BD" sz="4400" dirty="0"/>
          </a:p>
        </p:txBody>
      </p:sp>
    </p:spTree>
    <p:extLst>
      <p:ext uri="{BB962C8B-B14F-4D97-AF65-F5344CB8AC3E}">
        <p14:creationId xmlns:p14="http://schemas.microsoft.com/office/powerpoint/2010/main" val="34922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A2C690-128C-472A-8360-5FCBE106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79868"/>
              </p:ext>
            </p:extLst>
          </p:nvPr>
        </p:nvGraphicFramePr>
        <p:xfrm>
          <a:off x="1371604" y="678431"/>
          <a:ext cx="9453716" cy="57607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1456377097"/>
                    </a:ext>
                  </a:extLst>
                </a:gridCol>
                <a:gridCol w="929148">
                  <a:extLst>
                    <a:ext uri="{9D8B030D-6E8A-4147-A177-3AD203B41FA5}">
                      <a16:colId xmlns:a16="http://schemas.microsoft.com/office/drawing/2014/main" val="827144440"/>
                    </a:ext>
                  </a:extLst>
                </a:gridCol>
                <a:gridCol w="1135626">
                  <a:extLst>
                    <a:ext uri="{9D8B030D-6E8A-4147-A177-3AD203B41FA5}">
                      <a16:colId xmlns:a16="http://schemas.microsoft.com/office/drawing/2014/main" val="1727128655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529905711"/>
                    </a:ext>
                  </a:extLst>
                </a:gridCol>
                <a:gridCol w="948813">
                  <a:extLst>
                    <a:ext uri="{9D8B030D-6E8A-4147-A177-3AD203B41FA5}">
                      <a16:colId xmlns:a16="http://schemas.microsoft.com/office/drawing/2014/main" val="2321020909"/>
                    </a:ext>
                  </a:extLst>
                </a:gridCol>
                <a:gridCol w="747252">
                  <a:extLst>
                    <a:ext uri="{9D8B030D-6E8A-4147-A177-3AD203B41FA5}">
                      <a16:colId xmlns:a16="http://schemas.microsoft.com/office/drawing/2014/main" val="1498887107"/>
                    </a:ext>
                  </a:extLst>
                </a:gridCol>
                <a:gridCol w="973393">
                  <a:extLst>
                    <a:ext uri="{9D8B030D-6E8A-4147-A177-3AD203B41FA5}">
                      <a16:colId xmlns:a16="http://schemas.microsoft.com/office/drawing/2014/main" val="3046917"/>
                    </a:ext>
                  </a:extLst>
                </a:gridCol>
                <a:gridCol w="929149">
                  <a:extLst>
                    <a:ext uri="{9D8B030D-6E8A-4147-A177-3AD203B41FA5}">
                      <a16:colId xmlns:a16="http://schemas.microsoft.com/office/drawing/2014/main" val="1291352312"/>
                    </a:ext>
                  </a:extLst>
                </a:gridCol>
                <a:gridCol w="899651">
                  <a:extLst>
                    <a:ext uri="{9D8B030D-6E8A-4147-A177-3AD203B41FA5}">
                      <a16:colId xmlns:a16="http://schemas.microsoft.com/office/drawing/2014/main" val="3002318732"/>
                    </a:ext>
                  </a:extLst>
                </a:gridCol>
                <a:gridCol w="988142">
                  <a:extLst>
                    <a:ext uri="{9D8B030D-6E8A-4147-A177-3AD203B41FA5}">
                      <a16:colId xmlns:a16="http://schemas.microsoft.com/office/drawing/2014/main" val="484071947"/>
                    </a:ext>
                  </a:extLst>
                </a:gridCol>
              </a:tblGrid>
              <a:tr h="4574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37295"/>
                  </a:ext>
                </a:extLst>
              </a:tr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87771"/>
                  </a:ext>
                </a:extLst>
              </a:tr>
              <a:tr h="53094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708298"/>
                  </a:ext>
                </a:extLst>
              </a:tr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33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972550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65110"/>
                  </a:ext>
                </a:extLst>
              </a:tr>
              <a:tr h="5161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57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05535"/>
                  </a:ext>
                </a:extLst>
              </a:tr>
              <a:tr h="58796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63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32736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19407"/>
                  </a:ext>
                </a:extLst>
              </a:tr>
              <a:tr h="57006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87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9937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93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28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20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F81F3B-9615-4CB3-998F-4ADD2CE7F977}"/>
              </a:ext>
            </a:extLst>
          </p:cNvPr>
          <p:cNvSpPr/>
          <p:nvPr/>
        </p:nvSpPr>
        <p:spPr>
          <a:xfrm>
            <a:off x="2669459" y="1578078"/>
            <a:ext cx="69169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৫ এর গুণিতক কে চিহ্নিত করি (৫ বাদে)</a:t>
            </a:r>
            <a:endParaRPr lang="bn-BD" sz="4400" dirty="0"/>
          </a:p>
        </p:txBody>
      </p:sp>
    </p:spTree>
    <p:extLst>
      <p:ext uri="{BB962C8B-B14F-4D97-AF65-F5344CB8AC3E}">
        <p14:creationId xmlns:p14="http://schemas.microsoft.com/office/powerpoint/2010/main" val="238056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A2C690-128C-472A-8360-5FCBE106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543330"/>
              </p:ext>
            </p:extLst>
          </p:nvPr>
        </p:nvGraphicFramePr>
        <p:xfrm>
          <a:off x="1356856" y="530954"/>
          <a:ext cx="9453716" cy="57607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1456377097"/>
                    </a:ext>
                  </a:extLst>
                </a:gridCol>
                <a:gridCol w="929148">
                  <a:extLst>
                    <a:ext uri="{9D8B030D-6E8A-4147-A177-3AD203B41FA5}">
                      <a16:colId xmlns:a16="http://schemas.microsoft.com/office/drawing/2014/main" val="827144440"/>
                    </a:ext>
                  </a:extLst>
                </a:gridCol>
                <a:gridCol w="1135626">
                  <a:extLst>
                    <a:ext uri="{9D8B030D-6E8A-4147-A177-3AD203B41FA5}">
                      <a16:colId xmlns:a16="http://schemas.microsoft.com/office/drawing/2014/main" val="1727128655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529905711"/>
                    </a:ext>
                  </a:extLst>
                </a:gridCol>
                <a:gridCol w="948813">
                  <a:extLst>
                    <a:ext uri="{9D8B030D-6E8A-4147-A177-3AD203B41FA5}">
                      <a16:colId xmlns:a16="http://schemas.microsoft.com/office/drawing/2014/main" val="2321020909"/>
                    </a:ext>
                  </a:extLst>
                </a:gridCol>
                <a:gridCol w="747252">
                  <a:extLst>
                    <a:ext uri="{9D8B030D-6E8A-4147-A177-3AD203B41FA5}">
                      <a16:colId xmlns:a16="http://schemas.microsoft.com/office/drawing/2014/main" val="1498887107"/>
                    </a:ext>
                  </a:extLst>
                </a:gridCol>
                <a:gridCol w="973393">
                  <a:extLst>
                    <a:ext uri="{9D8B030D-6E8A-4147-A177-3AD203B41FA5}">
                      <a16:colId xmlns:a16="http://schemas.microsoft.com/office/drawing/2014/main" val="3046917"/>
                    </a:ext>
                  </a:extLst>
                </a:gridCol>
                <a:gridCol w="929149">
                  <a:extLst>
                    <a:ext uri="{9D8B030D-6E8A-4147-A177-3AD203B41FA5}">
                      <a16:colId xmlns:a16="http://schemas.microsoft.com/office/drawing/2014/main" val="1291352312"/>
                    </a:ext>
                  </a:extLst>
                </a:gridCol>
                <a:gridCol w="899651">
                  <a:extLst>
                    <a:ext uri="{9D8B030D-6E8A-4147-A177-3AD203B41FA5}">
                      <a16:colId xmlns:a16="http://schemas.microsoft.com/office/drawing/2014/main" val="3002318732"/>
                    </a:ext>
                  </a:extLst>
                </a:gridCol>
                <a:gridCol w="988142">
                  <a:extLst>
                    <a:ext uri="{9D8B030D-6E8A-4147-A177-3AD203B41FA5}">
                      <a16:colId xmlns:a16="http://schemas.microsoft.com/office/drawing/2014/main" val="484071947"/>
                    </a:ext>
                  </a:extLst>
                </a:gridCol>
              </a:tblGrid>
              <a:tr h="4574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bn-BD" sz="28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37295"/>
                  </a:ext>
                </a:extLst>
              </a:tr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87771"/>
                  </a:ext>
                </a:extLst>
              </a:tr>
              <a:tr h="53094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708298"/>
                  </a:ext>
                </a:extLst>
              </a:tr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33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972550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65110"/>
                  </a:ext>
                </a:extLst>
              </a:tr>
              <a:tr h="5161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57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05535"/>
                  </a:ext>
                </a:extLst>
              </a:tr>
              <a:tr h="58796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63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32736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19407"/>
                  </a:ext>
                </a:extLst>
              </a:tr>
              <a:tr h="57006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87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9937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93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28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7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F81F3B-9615-4CB3-998F-4ADD2CE7F977}"/>
              </a:ext>
            </a:extLst>
          </p:cNvPr>
          <p:cNvSpPr/>
          <p:nvPr/>
        </p:nvSpPr>
        <p:spPr>
          <a:xfrm>
            <a:off x="2654710" y="1622323"/>
            <a:ext cx="69317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৭ এর গুণিতক কে চিহ্নিত করি (৭ বাদে)</a:t>
            </a:r>
            <a:endParaRPr lang="bn-BD" sz="4400" dirty="0"/>
          </a:p>
        </p:txBody>
      </p:sp>
    </p:spTree>
    <p:extLst>
      <p:ext uri="{BB962C8B-B14F-4D97-AF65-F5344CB8AC3E}">
        <p14:creationId xmlns:p14="http://schemas.microsoft.com/office/powerpoint/2010/main" val="268546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A2C690-128C-472A-8360-5FCBE106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19280"/>
              </p:ext>
            </p:extLst>
          </p:nvPr>
        </p:nvGraphicFramePr>
        <p:xfrm>
          <a:off x="1356856" y="737427"/>
          <a:ext cx="9453716" cy="57607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1456377097"/>
                    </a:ext>
                  </a:extLst>
                </a:gridCol>
                <a:gridCol w="929148">
                  <a:extLst>
                    <a:ext uri="{9D8B030D-6E8A-4147-A177-3AD203B41FA5}">
                      <a16:colId xmlns:a16="http://schemas.microsoft.com/office/drawing/2014/main" val="827144440"/>
                    </a:ext>
                  </a:extLst>
                </a:gridCol>
                <a:gridCol w="1135626">
                  <a:extLst>
                    <a:ext uri="{9D8B030D-6E8A-4147-A177-3AD203B41FA5}">
                      <a16:colId xmlns:a16="http://schemas.microsoft.com/office/drawing/2014/main" val="1727128655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529905711"/>
                    </a:ext>
                  </a:extLst>
                </a:gridCol>
                <a:gridCol w="948813">
                  <a:extLst>
                    <a:ext uri="{9D8B030D-6E8A-4147-A177-3AD203B41FA5}">
                      <a16:colId xmlns:a16="http://schemas.microsoft.com/office/drawing/2014/main" val="2321020909"/>
                    </a:ext>
                  </a:extLst>
                </a:gridCol>
                <a:gridCol w="747252">
                  <a:extLst>
                    <a:ext uri="{9D8B030D-6E8A-4147-A177-3AD203B41FA5}">
                      <a16:colId xmlns:a16="http://schemas.microsoft.com/office/drawing/2014/main" val="1498887107"/>
                    </a:ext>
                  </a:extLst>
                </a:gridCol>
                <a:gridCol w="973393">
                  <a:extLst>
                    <a:ext uri="{9D8B030D-6E8A-4147-A177-3AD203B41FA5}">
                      <a16:colId xmlns:a16="http://schemas.microsoft.com/office/drawing/2014/main" val="3046917"/>
                    </a:ext>
                  </a:extLst>
                </a:gridCol>
                <a:gridCol w="929149">
                  <a:extLst>
                    <a:ext uri="{9D8B030D-6E8A-4147-A177-3AD203B41FA5}">
                      <a16:colId xmlns:a16="http://schemas.microsoft.com/office/drawing/2014/main" val="1291352312"/>
                    </a:ext>
                  </a:extLst>
                </a:gridCol>
                <a:gridCol w="899651">
                  <a:extLst>
                    <a:ext uri="{9D8B030D-6E8A-4147-A177-3AD203B41FA5}">
                      <a16:colId xmlns:a16="http://schemas.microsoft.com/office/drawing/2014/main" val="3002318732"/>
                    </a:ext>
                  </a:extLst>
                </a:gridCol>
                <a:gridCol w="988142">
                  <a:extLst>
                    <a:ext uri="{9D8B030D-6E8A-4147-A177-3AD203B41FA5}">
                      <a16:colId xmlns:a16="http://schemas.microsoft.com/office/drawing/2014/main" val="484071947"/>
                    </a:ext>
                  </a:extLst>
                </a:gridCol>
              </a:tblGrid>
              <a:tr h="4574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bn-BD" sz="28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37295"/>
                  </a:ext>
                </a:extLst>
              </a:tr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87771"/>
                  </a:ext>
                </a:extLst>
              </a:tr>
              <a:tr h="53094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708298"/>
                  </a:ext>
                </a:extLst>
              </a:tr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33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972550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65110"/>
                  </a:ext>
                </a:extLst>
              </a:tr>
              <a:tr h="5161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57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05535"/>
                  </a:ext>
                </a:extLst>
              </a:tr>
              <a:tr h="58796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63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32736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77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19407"/>
                  </a:ext>
                </a:extLst>
              </a:tr>
              <a:tr h="57006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87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9937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92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93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94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95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96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98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99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100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28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91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3FA4C7-8FB5-483A-8EC4-8228DC018B91}"/>
              </a:ext>
            </a:extLst>
          </p:cNvPr>
          <p:cNvSpPr/>
          <p:nvPr/>
        </p:nvSpPr>
        <p:spPr>
          <a:xfrm>
            <a:off x="941438" y="1651820"/>
            <a:ext cx="1030912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যে সংখ্যা গুলো অবশিষ্ট আছে 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সে গুলোকে আলাদা করে লিখ</a:t>
            </a:r>
          </a:p>
        </p:txBody>
      </p:sp>
    </p:spTree>
    <p:extLst>
      <p:ext uri="{BB962C8B-B14F-4D97-AF65-F5344CB8AC3E}">
        <p14:creationId xmlns:p14="http://schemas.microsoft.com/office/powerpoint/2010/main" val="2693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A2C690-128C-472A-8360-5FCBE106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375175"/>
              </p:ext>
            </p:extLst>
          </p:nvPr>
        </p:nvGraphicFramePr>
        <p:xfrm>
          <a:off x="1563328" y="988143"/>
          <a:ext cx="9453714" cy="57607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21337">
                  <a:extLst>
                    <a:ext uri="{9D8B030D-6E8A-4147-A177-3AD203B41FA5}">
                      <a16:colId xmlns:a16="http://schemas.microsoft.com/office/drawing/2014/main" val="1456377097"/>
                    </a:ext>
                  </a:extLst>
                </a:gridCol>
                <a:gridCol w="841220">
                  <a:extLst>
                    <a:ext uri="{9D8B030D-6E8A-4147-A177-3AD203B41FA5}">
                      <a16:colId xmlns:a16="http://schemas.microsoft.com/office/drawing/2014/main" val="827144440"/>
                    </a:ext>
                  </a:extLst>
                </a:gridCol>
                <a:gridCol w="1028159">
                  <a:extLst>
                    <a:ext uri="{9D8B030D-6E8A-4147-A177-3AD203B41FA5}">
                      <a16:colId xmlns:a16="http://schemas.microsoft.com/office/drawing/2014/main" val="1727128655"/>
                    </a:ext>
                  </a:extLst>
                </a:gridCol>
                <a:gridCol w="801162">
                  <a:extLst>
                    <a:ext uri="{9D8B030D-6E8A-4147-A177-3AD203B41FA5}">
                      <a16:colId xmlns:a16="http://schemas.microsoft.com/office/drawing/2014/main" val="529905711"/>
                    </a:ext>
                  </a:extLst>
                </a:gridCol>
                <a:gridCol w="859024">
                  <a:extLst>
                    <a:ext uri="{9D8B030D-6E8A-4147-A177-3AD203B41FA5}">
                      <a16:colId xmlns:a16="http://schemas.microsoft.com/office/drawing/2014/main" val="2321020909"/>
                    </a:ext>
                  </a:extLst>
                </a:gridCol>
                <a:gridCol w="676537">
                  <a:extLst>
                    <a:ext uri="{9D8B030D-6E8A-4147-A177-3AD203B41FA5}">
                      <a16:colId xmlns:a16="http://schemas.microsoft.com/office/drawing/2014/main" val="1498887107"/>
                    </a:ext>
                  </a:extLst>
                </a:gridCol>
                <a:gridCol w="881278">
                  <a:extLst>
                    <a:ext uri="{9D8B030D-6E8A-4147-A177-3AD203B41FA5}">
                      <a16:colId xmlns:a16="http://schemas.microsoft.com/office/drawing/2014/main" val="3046917"/>
                    </a:ext>
                  </a:extLst>
                </a:gridCol>
                <a:gridCol w="854574">
                  <a:extLst>
                    <a:ext uri="{9D8B030D-6E8A-4147-A177-3AD203B41FA5}">
                      <a16:colId xmlns:a16="http://schemas.microsoft.com/office/drawing/2014/main" val="1291352312"/>
                    </a:ext>
                  </a:extLst>
                </a:gridCol>
                <a:gridCol w="801161">
                  <a:extLst>
                    <a:ext uri="{9D8B030D-6E8A-4147-A177-3AD203B41FA5}">
                      <a16:colId xmlns:a16="http://schemas.microsoft.com/office/drawing/2014/main" val="3002318732"/>
                    </a:ext>
                  </a:extLst>
                </a:gridCol>
                <a:gridCol w="894631">
                  <a:extLst>
                    <a:ext uri="{9D8B030D-6E8A-4147-A177-3AD203B41FA5}">
                      <a16:colId xmlns:a16="http://schemas.microsoft.com/office/drawing/2014/main" val="484071947"/>
                    </a:ext>
                  </a:extLst>
                </a:gridCol>
                <a:gridCol w="894631">
                  <a:extLst>
                    <a:ext uri="{9D8B030D-6E8A-4147-A177-3AD203B41FA5}">
                      <a16:colId xmlns:a16="http://schemas.microsoft.com/office/drawing/2014/main" val="1530492520"/>
                    </a:ext>
                  </a:extLst>
                </a:gridCol>
              </a:tblGrid>
              <a:tr h="457493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bn-BD" sz="28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37295"/>
                  </a:ext>
                </a:extLst>
              </a:tr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87771"/>
                  </a:ext>
                </a:extLst>
              </a:tr>
              <a:tr h="530942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708298"/>
                  </a:ext>
                </a:extLst>
              </a:tr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972550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65110"/>
                  </a:ext>
                </a:extLst>
              </a:tr>
              <a:tr h="516193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05535"/>
                  </a:ext>
                </a:extLst>
              </a:tr>
              <a:tr h="58796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32736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19407"/>
                  </a:ext>
                </a:extLst>
              </a:tr>
              <a:tr h="570063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9937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289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17BE7F7-B769-4874-849F-CE370EFD0E30}"/>
              </a:ext>
            </a:extLst>
          </p:cNvPr>
          <p:cNvSpPr txBox="1"/>
          <p:nvPr/>
        </p:nvSpPr>
        <p:spPr>
          <a:xfrm>
            <a:off x="3618271" y="109066"/>
            <a:ext cx="4955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 নির্ণয়</a:t>
            </a:r>
          </a:p>
        </p:txBody>
      </p:sp>
    </p:spTree>
    <p:extLst>
      <p:ext uri="{BB962C8B-B14F-4D97-AF65-F5344CB8AC3E}">
        <p14:creationId xmlns:p14="http://schemas.microsoft.com/office/powerpoint/2010/main" val="88933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80" y="318574"/>
            <a:ext cx="11042367" cy="900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9481" y="2057400"/>
            <a:ext cx="5342073" cy="266914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সুজিৎ কুমার বিশ্বাস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ছাতিয়ানতলা মাধ্যমিক বিদ্যালয়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বাঘারপাড়া, যশোর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4052-3415-4246-8B0F-383A521DC6C1}" type="datetime1">
              <a:rPr lang="en-US" smtClean="0"/>
              <a:t>2/11/2020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55" y="2057401"/>
            <a:ext cx="2001860" cy="2669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66328" y="2210937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3526" y="2057400"/>
            <a:ext cx="369467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+8801717-272187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4821" y="3768811"/>
            <a:ext cx="3707027" cy="95548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sujithazrahati87@gmail.com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3941" y="3193576"/>
            <a:ext cx="3718048" cy="5983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A2C690-128C-472A-8360-5FCBE106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23932"/>
              </p:ext>
            </p:extLst>
          </p:nvPr>
        </p:nvGraphicFramePr>
        <p:xfrm>
          <a:off x="1369143" y="1076633"/>
          <a:ext cx="9453714" cy="57607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21337">
                  <a:extLst>
                    <a:ext uri="{9D8B030D-6E8A-4147-A177-3AD203B41FA5}">
                      <a16:colId xmlns:a16="http://schemas.microsoft.com/office/drawing/2014/main" val="1456377097"/>
                    </a:ext>
                  </a:extLst>
                </a:gridCol>
                <a:gridCol w="2253981">
                  <a:extLst>
                    <a:ext uri="{9D8B030D-6E8A-4147-A177-3AD203B41FA5}">
                      <a16:colId xmlns:a16="http://schemas.microsoft.com/office/drawing/2014/main" val="8271444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71286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29905711"/>
                    </a:ext>
                  </a:extLst>
                </a:gridCol>
                <a:gridCol w="859024">
                  <a:extLst>
                    <a:ext uri="{9D8B030D-6E8A-4147-A177-3AD203B41FA5}">
                      <a16:colId xmlns:a16="http://schemas.microsoft.com/office/drawing/2014/main" val="2321020909"/>
                    </a:ext>
                  </a:extLst>
                </a:gridCol>
                <a:gridCol w="676537">
                  <a:extLst>
                    <a:ext uri="{9D8B030D-6E8A-4147-A177-3AD203B41FA5}">
                      <a16:colId xmlns:a16="http://schemas.microsoft.com/office/drawing/2014/main" val="1498887107"/>
                    </a:ext>
                  </a:extLst>
                </a:gridCol>
                <a:gridCol w="881278">
                  <a:extLst>
                    <a:ext uri="{9D8B030D-6E8A-4147-A177-3AD203B41FA5}">
                      <a16:colId xmlns:a16="http://schemas.microsoft.com/office/drawing/2014/main" val="3046917"/>
                    </a:ext>
                  </a:extLst>
                </a:gridCol>
                <a:gridCol w="854574">
                  <a:extLst>
                    <a:ext uri="{9D8B030D-6E8A-4147-A177-3AD203B41FA5}">
                      <a16:colId xmlns:a16="http://schemas.microsoft.com/office/drawing/2014/main" val="1291352312"/>
                    </a:ext>
                  </a:extLst>
                </a:gridCol>
                <a:gridCol w="801161">
                  <a:extLst>
                    <a:ext uri="{9D8B030D-6E8A-4147-A177-3AD203B41FA5}">
                      <a16:colId xmlns:a16="http://schemas.microsoft.com/office/drawing/2014/main" val="3002318732"/>
                    </a:ext>
                  </a:extLst>
                </a:gridCol>
                <a:gridCol w="894631">
                  <a:extLst>
                    <a:ext uri="{9D8B030D-6E8A-4147-A177-3AD203B41FA5}">
                      <a16:colId xmlns:a16="http://schemas.microsoft.com/office/drawing/2014/main" val="484071947"/>
                    </a:ext>
                  </a:extLst>
                </a:gridCol>
                <a:gridCol w="894631">
                  <a:extLst>
                    <a:ext uri="{9D8B030D-6E8A-4147-A177-3AD203B41FA5}">
                      <a16:colId xmlns:a16="http://schemas.microsoft.com/office/drawing/2014/main" val="1530492520"/>
                    </a:ext>
                  </a:extLst>
                </a:gridCol>
              </a:tblGrid>
              <a:tr h="457493"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 ঘরে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 টি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37295"/>
                  </a:ext>
                </a:extLst>
              </a:tr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 ঘরে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 টি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87771"/>
                  </a:ext>
                </a:extLst>
              </a:tr>
              <a:tr h="530942"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 ঘরে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টি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708298"/>
                  </a:ext>
                </a:extLst>
              </a:tr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 ঘরে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২টি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972550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 ঘরে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 টি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65110"/>
                  </a:ext>
                </a:extLst>
              </a:tr>
              <a:tr h="516193"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 ঘরে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টি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05535"/>
                  </a:ext>
                </a:extLst>
              </a:tr>
              <a:tr h="587969"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 ঘরে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টি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32736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 ঘরে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 টি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19407"/>
                  </a:ext>
                </a:extLst>
              </a:tr>
              <a:tr h="570063"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 ঘরে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টি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9937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 ঘরে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289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17BE7F7-B769-4874-849F-CE370EFD0E30}"/>
              </a:ext>
            </a:extLst>
          </p:cNvPr>
          <p:cNvSpPr txBox="1"/>
          <p:nvPr/>
        </p:nvSpPr>
        <p:spPr>
          <a:xfrm>
            <a:off x="3618271" y="109066"/>
            <a:ext cx="4955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সংখ্যার সংখ্যা</a:t>
            </a:r>
          </a:p>
        </p:txBody>
      </p:sp>
    </p:spTree>
    <p:extLst>
      <p:ext uri="{BB962C8B-B14F-4D97-AF65-F5344CB8AC3E}">
        <p14:creationId xmlns:p14="http://schemas.microsoft.com/office/powerpoint/2010/main" val="120789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EC3E-467C-498C-9294-30E22B477818}" type="datetime2">
              <a:rPr lang="en-US" smtClean="0"/>
              <a:t>Tuesday, February 11, 2020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09447" y="922356"/>
            <a:ext cx="4320000" cy="4320000"/>
            <a:chOff x="3581400" y="1099776"/>
            <a:chExt cx="4320000" cy="4320000"/>
          </a:xfrm>
        </p:grpSpPr>
        <p:grpSp>
          <p:nvGrpSpPr>
            <p:cNvPr id="13" name="Group 12"/>
            <p:cNvGrpSpPr/>
            <p:nvPr/>
          </p:nvGrpSpPr>
          <p:grpSpPr>
            <a:xfrm>
              <a:off x="3581400" y="1099776"/>
              <a:ext cx="4320000" cy="4320000"/>
              <a:chOff x="3533303" y="437038"/>
              <a:chExt cx="4320000" cy="43200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533303" y="437038"/>
                <a:ext cx="4320000" cy="432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253303" y="1157038"/>
                <a:ext cx="2880000" cy="2880000"/>
                <a:chOff x="4800655" y="656789"/>
                <a:chExt cx="2880000" cy="2880000"/>
              </a:xfrm>
            </p:grpSpPr>
            <p:sp>
              <p:nvSpPr>
                <p:cNvPr id="3" name="Oval 2"/>
                <p:cNvSpPr/>
                <p:nvPr/>
              </p:nvSpPr>
              <p:spPr>
                <a:xfrm>
                  <a:off x="4800655" y="656789"/>
                  <a:ext cx="2880000" cy="288000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6450171" y="1376789"/>
                  <a:ext cx="720000" cy="720000"/>
                </a:xfrm>
                <a:prstGeom prst="ellips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5276798" y="1383160"/>
                  <a:ext cx="720000" cy="720000"/>
                </a:xfrm>
                <a:prstGeom prst="ellips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Isosceles Triangle 5"/>
                <p:cNvSpPr/>
                <p:nvPr/>
              </p:nvSpPr>
              <p:spPr>
                <a:xfrm>
                  <a:off x="6180040" y="1500305"/>
                  <a:ext cx="144000" cy="7920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>
                <a:off x="4973303" y="2988069"/>
                <a:ext cx="1440000" cy="1440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3734945" y="1304492"/>
              <a:ext cx="3990108" cy="2052857"/>
            </a:xfrm>
            <a:prstGeom prst="rect">
              <a:avLst/>
            </a:prstGeom>
          </p:spPr>
          <p:txBody>
            <a:bodyPr wrap="none">
              <a:prstTxWarp prst="textArchUpPour">
                <a:avLst/>
              </a:prstTxWarp>
              <a:spAutoFit/>
            </a:bodyPr>
            <a:lstStyle/>
            <a:p>
              <a:r>
                <a:rPr lang="bn-BD" sz="5400" dirty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ArhialkhanAMJ" panose="00000400000000000000" pitchFamily="2" charset="0"/>
                  <a:cs typeface="ArhialkhanAMJ" panose="00000400000000000000" pitchFamily="2" charset="0"/>
                </a:rPr>
                <a:t>ধ</a:t>
              </a:r>
              <a:r>
                <a:rPr lang="en-US" sz="5400" dirty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ArhialkhanAMJ" panose="00000400000000000000" pitchFamily="2" charset="0"/>
                  <a:cs typeface="ArhialkhanAMJ" panose="00000400000000000000" pitchFamily="2" charset="0"/>
                </a:rPr>
                <a:t> </a:t>
              </a:r>
              <a:r>
                <a:rPr lang="bn-BD" sz="5400" dirty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ArhialkhanAMJ" panose="00000400000000000000" pitchFamily="2" charset="0"/>
                  <a:cs typeface="ArhialkhanAMJ" panose="00000400000000000000" pitchFamily="2" charset="0"/>
                </a:rPr>
                <a:t>ন্য</a:t>
              </a:r>
              <a:r>
                <a:rPr lang="en-US" sz="5400" dirty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ArhialkhanAMJ" panose="00000400000000000000" pitchFamily="2" charset="0"/>
                  <a:cs typeface="ArhialkhanAMJ" panose="00000400000000000000" pitchFamily="2" charset="0"/>
                </a:rPr>
                <a:t> </a:t>
              </a:r>
              <a:r>
                <a:rPr lang="bn-BD" sz="5400" dirty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ArhialkhanAMJ" panose="00000400000000000000" pitchFamily="2" charset="0"/>
                  <a:cs typeface="ArhialkhanAMJ" panose="00000400000000000000" pitchFamily="2" charset="0"/>
                </a:rPr>
                <a:t>বা</a:t>
              </a:r>
              <a:r>
                <a:rPr lang="en-US" sz="5400" dirty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ArhialkhanAMJ" panose="00000400000000000000" pitchFamily="2" charset="0"/>
                  <a:cs typeface="ArhialkhanAMJ" panose="00000400000000000000" pitchFamily="2" charset="0"/>
                </a:rPr>
                <a:t> </a:t>
              </a:r>
              <a:r>
                <a:rPr lang="bn-BD" sz="5400" dirty="0">
                  <a:ln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ArhialkhanAMJ" panose="00000400000000000000" pitchFamily="2" charset="0"/>
                  <a:cs typeface="ArhialkhanAMJ" panose="00000400000000000000" pitchFamily="2" charset="0"/>
                </a:rPr>
                <a:t>দ</a:t>
              </a:r>
              <a:endParaRPr lang="en-US" sz="5400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ArhialkhanAMJ" panose="00000400000000000000" pitchFamily="2" charset="0"/>
                <a:cs typeface="ArhialkhanAMJ" panose="000004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166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BDF2694-2216-4C42-8F65-276ECD1DCAB1}"/>
              </a:ext>
            </a:extLst>
          </p:cNvPr>
          <p:cNvSpPr/>
          <p:nvPr/>
        </p:nvSpPr>
        <p:spPr>
          <a:xfrm>
            <a:off x="4095292" y="722361"/>
            <a:ext cx="40014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 লক্ষ্য করঃ</a:t>
            </a:r>
            <a:endParaRPr lang="bn-BD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386B5B-8B53-4970-ACC7-9328871EEE6F}"/>
              </a:ext>
            </a:extLst>
          </p:cNvPr>
          <p:cNvSpPr txBox="1"/>
          <p:nvPr/>
        </p:nvSpPr>
        <p:spPr>
          <a:xfrm>
            <a:off x="1283110" y="2418735"/>
            <a:ext cx="756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১, ৫, ৭, ১২, ১৫, ১৯, ২৫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C3F87F-DBD5-4075-8DF2-1919299DDB0B}"/>
              </a:ext>
            </a:extLst>
          </p:cNvPr>
          <p:cNvSpPr/>
          <p:nvPr/>
        </p:nvSpPr>
        <p:spPr>
          <a:xfrm>
            <a:off x="1283110" y="3608269"/>
            <a:ext cx="80083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সংখ্যাগুলোর প্রকৃতি কী?</a:t>
            </a:r>
            <a:endParaRPr lang="bn-BD" sz="4400" dirty="0"/>
          </a:p>
        </p:txBody>
      </p:sp>
    </p:spTree>
    <p:extLst>
      <p:ext uri="{BB962C8B-B14F-4D97-AF65-F5344CB8AC3E}">
        <p14:creationId xmlns:p14="http://schemas.microsoft.com/office/powerpoint/2010/main" val="370342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91DFBF-9CA6-41D1-9AFB-63A2C61D20C1}"/>
              </a:ext>
            </a:extLst>
          </p:cNvPr>
          <p:cNvSpPr txBox="1"/>
          <p:nvPr/>
        </p:nvSpPr>
        <p:spPr>
          <a:xfrm>
            <a:off x="4178710" y="2055853"/>
            <a:ext cx="3834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 নির্ণয়</a:t>
            </a:r>
          </a:p>
        </p:txBody>
      </p:sp>
    </p:spTree>
    <p:extLst>
      <p:ext uri="{BB962C8B-B14F-4D97-AF65-F5344CB8AC3E}">
        <p14:creationId xmlns:p14="http://schemas.microsoft.com/office/powerpoint/2010/main" val="416568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41BE7D-DB1D-4C4C-8F69-9F4BB6F53C89}"/>
              </a:ext>
            </a:extLst>
          </p:cNvPr>
          <p:cNvSpPr txBox="1"/>
          <p:nvPr/>
        </p:nvSpPr>
        <p:spPr>
          <a:xfrm>
            <a:off x="3996811" y="353965"/>
            <a:ext cx="4218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যাচায়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0FC7FD-8FFB-4633-9F62-0713EA4D0776}"/>
              </a:ext>
            </a:extLst>
          </p:cNvPr>
          <p:cNvSpPr txBox="1"/>
          <p:nvPr/>
        </p:nvSpPr>
        <p:spPr>
          <a:xfrm>
            <a:off x="2315495" y="1673630"/>
            <a:ext cx="5899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 কাকে বলে?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D3D5F6-5355-4B8E-8488-9F6207D35011}"/>
              </a:ext>
            </a:extLst>
          </p:cNvPr>
          <p:cNvSpPr txBox="1"/>
          <p:nvPr/>
        </p:nvSpPr>
        <p:spPr>
          <a:xfrm>
            <a:off x="2315494" y="2577797"/>
            <a:ext cx="5899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যৌলিক সংখ্যা কাকে বলে?</a:t>
            </a:r>
          </a:p>
        </p:txBody>
      </p:sp>
    </p:spTree>
    <p:extLst>
      <p:ext uri="{BB962C8B-B14F-4D97-AF65-F5344CB8AC3E}">
        <p14:creationId xmlns:p14="http://schemas.microsoft.com/office/powerpoint/2010/main" val="8196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A2C690-128C-472A-8360-5FCBE106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066121"/>
              </p:ext>
            </p:extLst>
          </p:nvPr>
        </p:nvGraphicFramePr>
        <p:xfrm>
          <a:off x="1563328" y="988143"/>
          <a:ext cx="9453716" cy="57607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1456377097"/>
                    </a:ext>
                  </a:extLst>
                </a:gridCol>
                <a:gridCol w="929148">
                  <a:extLst>
                    <a:ext uri="{9D8B030D-6E8A-4147-A177-3AD203B41FA5}">
                      <a16:colId xmlns:a16="http://schemas.microsoft.com/office/drawing/2014/main" val="827144440"/>
                    </a:ext>
                  </a:extLst>
                </a:gridCol>
                <a:gridCol w="1135626">
                  <a:extLst>
                    <a:ext uri="{9D8B030D-6E8A-4147-A177-3AD203B41FA5}">
                      <a16:colId xmlns:a16="http://schemas.microsoft.com/office/drawing/2014/main" val="1727128655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529905711"/>
                    </a:ext>
                  </a:extLst>
                </a:gridCol>
                <a:gridCol w="948813">
                  <a:extLst>
                    <a:ext uri="{9D8B030D-6E8A-4147-A177-3AD203B41FA5}">
                      <a16:colId xmlns:a16="http://schemas.microsoft.com/office/drawing/2014/main" val="2321020909"/>
                    </a:ext>
                  </a:extLst>
                </a:gridCol>
                <a:gridCol w="747252">
                  <a:extLst>
                    <a:ext uri="{9D8B030D-6E8A-4147-A177-3AD203B41FA5}">
                      <a16:colId xmlns:a16="http://schemas.microsoft.com/office/drawing/2014/main" val="1498887107"/>
                    </a:ext>
                  </a:extLst>
                </a:gridCol>
                <a:gridCol w="973393">
                  <a:extLst>
                    <a:ext uri="{9D8B030D-6E8A-4147-A177-3AD203B41FA5}">
                      <a16:colId xmlns:a16="http://schemas.microsoft.com/office/drawing/2014/main" val="3046917"/>
                    </a:ext>
                  </a:extLst>
                </a:gridCol>
                <a:gridCol w="929149">
                  <a:extLst>
                    <a:ext uri="{9D8B030D-6E8A-4147-A177-3AD203B41FA5}">
                      <a16:colId xmlns:a16="http://schemas.microsoft.com/office/drawing/2014/main" val="1291352312"/>
                    </a:ext>
                  </a:extLst>
                </a:gridCol>
                <a:gridCol w="899651">
                  <a:extLst>
                    <a:ext uri="{9D8B030D-6E8A-4147-A177-3AD203B41FA5}">
                      <a16:colId xmlns:a16="http://schemas.microsoft.com/office/drawing/2014/main" val="3002318732"/>
                    </a:ext>
                  </a:extLst>
                </a:gridCol>
                <a:gridCol w="988142">
                  <a:extLst>
                    <a:ext uri="{9D8B030D-6E8A-4147-A177-3AD203B41FA5}">
                      <a16:colId xmlns:a16="http://schemas.microsoft.com/office/drawing/2014/main" val="484071947"/>
                    </a:ext>
                  </a:extLst>
                </a:gridCol>
              </a:tblGrid>
              <a:tr h="457493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37295"/>
                  </a:ext>
                </a:extLst>
              </a:tr>
              <a:tr h="604684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87771"/>
                  </a:ext>
                </a:extLst>
              </a:tr>
              <a:tr h="530942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708298"/>
                  </a:ext>
                </a:extLst>
              </a:tr>
              <a:tr h="575187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972550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65110"/>
                  </a:ext>
                </a:extLst>
              </a:tr>
              <a:tr h="516193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05535"/>
                  </a:ext>
                </a:extLst>
              </a:tr>
              <a:tr h="587969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32736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19407"/>
                  </a:ext>
                </a:extLst>
              </a:tr>
              <a:tr h="570063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9937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289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17BE7F7-B769-4874-849F-CE370EFD0E30}"/>
              </a:ext>
            </a:extLst>
          </p:cNvPr>
          <p:cNvSpPr txBox="1"/>
          <p:nvPr/>
        </p:nvSpPr>
        <p:spPr>
          <a:xfrm>
            <a:off x="3168445" y="41151"/>
            <a:ext cx="5855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থেকে ১০০ পর্যন্ত লিখ</a:t>
            </a:r>
          </a:p>
        </p:txBody>
      </p:sp>
    </p:spTree>
    <p:extLst>
      <p:ext uri="{BB962C8B-B14F-4D97-AF65-F5344CB8AC3E}">
        <p14:creationId xmlns:p14="http://schemas.microsoft.com/office/powerpoint/2010/main" val="88509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A2C690-128C-472A-8360-5FCBE106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409573"/>
              </p:ext>
            </p:extLst>
          </p:nvPr>
        </p:nvGraphicFramePr>
        <p:xfrm>
          <a:off x="1563328" y="988143"/>
          <a:ext cx="9453716" cy="57607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1456377097"/>
                    </a:ext>
                  </a:extLst>
                </a:gridCol>
                <a:gridCol w="929148">
                  <a:extLst>
                    <a:ext uri="{9D8B030D-6E8A-4147-A177-3AD203B41FA5}">
                      <a16:colId xmlns:a16="http://schemas.microsoft.com/office/drawing/2014/main" val="827144440"/>
                    </a:ext>
                  </a:extLst>
                </a:gridCol>
                <a:gridCol w="1135626">
                  <a:extLst>
                    <a:ext uri="{9D8B030D-6E8A-4147-A177-3AD203B41FA5}">
                      <a16:colId xmlns:a16="http://schemas.microsoft.com/office/drawing/2014/main" val="1727128655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529905711"/>
                    </a:ext>
                  </a:extLst>
                </a:gridCol>
                <a:gridCol w="948813">
                  <a:extLst>
                    <a:ext uri="{9D8B030D-6E8A-4147-A177-3AD203B41FA5}">
                      <a16:colId xmlns:a16="http://schemas.microsoft.com/office/drawing/2014/main" val="2321020909"/>
                    </a:ext>
                  </a:extLst>
                </a:gridCol>
                <a:gridCol w="747252">
                  <a:extLst>
                    <a:ext uri="{9D8B030D-6E8A-4147-A177-3AD203B41FA5}">
                      <a16:colId xmlns:a16="http://schemas.microsoft.com/office/drawing/2014/main" val="1498887107"/>
                    </a:ext>
                  </a:extLst>
                </a:gridCol>
                <a:gridCol w="973393">
                  <a:extLst>
                    <a:ext uri="{9D8B030D-6E8A-4147-A177-3AD203B41FA5}">
                      <a16:colId xmlns:a16="http://schemas.microsoft.com/office/drawing/2014/main" val="3046917"/>
                    </a:ext>
                  </a:extLst>
                </a:gridCol>
                <a:gridCol w="929149">
                  <a:extLst>
                    <a:ext uri="{9D8B030D-6E8A-4147-A177-3AD203B41FA5}">
                      <a16:colId xmlns:a16="http://schemas.microsoft.com/office/drawing/2014/main" val="1291352312"/>
                    </a:ext>
                  </a:extLst>
                </a:gridCol>
                <a:gridCol w="899651">
                  <a:extLst>
                    <a:ext uri="{9D8B030D-6E8A-4147-A177-3AD203B41FA5}">
                      <a16:colId xmlns:a16="http://schemas.microsoft.com/office/drawing/2014/main" val="3002318732"/>
                    </a:ext>
                  </a:extLst>
                </a:gridCol>
                <a:gridCol w="988142">
                  <a:extLst>
                    <a:ext uri="{9D8B030D-6E8A-4147-A177-3AD203B41FA5}">
                      <a16:colId xmlns:a16="http://schemas.microsoft.com/office/drawing/2014/main" val="484071947"/>
                    </a:ext>
                  </a:extLst>
                </a:gridCol>
              </a:tblGrid>
              <a:tr h="4574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37295"/>
                  </a:ext>
                </a:extLst>
              </a:tr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87771"/>
                  </a:ext>
                </a:extLst>
              </a:tr>
              <a:tr h="53094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708298"/>
                  </a:ext>
                </a:extLst>
              </a:tr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972550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65110"/>
                  </a:ext>
                </a:extLst>
              </a:tr>
              <a:tr h="5161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05535"/>
                  </a:ext>
                </a:extLst>
              </a:tr>
              <a:tr h="58796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32736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19407"/>
                  </a:ext>
                </a:extLst>
              </a:tr>
              <a:tr h="57006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9937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289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17BE7F7-B769-4874-849F-CE370EFD0E30}"/>
              </a:ext>
            </a:extLst>
          </p:cNvPr>
          <p:cNvSpPr txBox="1"/>
          <p:nvPr/>
        </p:nvSpPr>
        <p:spPr>
          <a:xfrm>
            <a:off x="3436374" y="109066"/>
            <a:ext cx="4955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থেকে ১০০ পর্যন্ত</a:t>
            </a:r>
          </a:p>
        </p:txBody>
      </p:sp>
    </p:spTree>
    <p:extLst>
      <p:ext uri="{BB962C8B-B14F-4D97-AF65-F5344CB8AC3E}">
        <p14:creationId xmlns:p14="http://schemas.microsoft.com/office/powerpoint/2010/main" val="242657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F81F3B-9615-4CB3-998F-4ADD2CE7F977}"/>
              </a:ext>
            </a:extLst>
          </p:cNvPr>
          <p:cNvSpPr/>
          <p:nvPr/>
        </p:nvSpPr>
        <p:spPr>
          <a:xfrm>
            <a:off x="2934929" y="1578078"/>
            <a:ext cx="66515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  কে চিহ্নিত করি</a:t>
            </a:r>
            <a:endParaRPr lang="bn-BD" sz="4400" dirty="0"/>
          </a:p>
        </p:txBody>
      </p:sp>
    </p:spTree>
    <p:extLst>
      <p:ext uri="{BB962C8B-B14F-4D97-AF65-F5344CB8AC3E}">
        <p14:creationId xmlns:p14="http://schemas.microsoft.com/office/powerpoint/2010/main" val="162621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A2C690-128C-472A-8360-5FCBE106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813093"/>
              </p:ext>
            </p:extLst>
          </p:nvPr>
        </p:nvGraphicFramePr>
        <p:xfrm>
          <a:off x="1563328" y="988143"/>
          <a:ext cx="9453716" cy="57607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1456377097"/>
                    </a:ext>
                  </a:extLst>
                </a:gridCol>
                <a:gridCol w="929148">
                  <a:extLst>
                    <a:ext uri="{9D8B030D-6E8A-4147-A177-3AD203B41FA5}">
                      <a16:colId xmlns:a16="http://schemas.microsoft.com/office/drawing/2014/main" val="827144440"/>
                    </a:ext>
                  </a:extLst>
                </a:gridCol>
                <a:gridCol w="1135626">
                  <a:extLst>
                    <a:ext uri="{9D8B030D-6E8A-4147-A177-3AD203B41FA5}">
                      <a16:colId xmlns:a16="http://schemas.microsoft.com/office/drawing/2014/main" val="1727128655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529905711"/>
                    </a:ext>
                  </a:extLst>
                </a:gridCol>
                <a:gridCol w="948813">
                  <a:extLst>
                    <a:ext uri="{9D8B030D-6E8A-4147-A177-3AD203B41FA5}">
                      <a16:colId xmlns:a16="http://schemas.microsoft.com/office/drawing/2014/main" val="2321020909"/>
                    </a:ext>
                  </a:extLst>
                </a:gridCol>
                <a:gridCol w="747252">
                  <a:extLst>
                    <a:ext uri="{9D8B030D-6E8A-4147-A177-3AD203B41FA5}">
                      <a16:colId xmlns:a16="http://schemas.microsoft.com/office/drawing/2014/main" val="1498887107"/>
                    </a:ext>
                  </a:extLst>
                </a:gridCol>
                <a:gridCol w="973393">
                  <a:extLst>
                    <a:ext uri="{9D8B030D-6E8A-4147-A177-3AD203B41FA5}">
                      <a16:colId xmlns:a16="http://schemas.microsoft.com/office/drawing/2014/main" val="3046917"/>
                    </a:ext>
                  </a:extLst>
                </a:gridCol>
                <a:gridCol w="929149">
                  <a:extLst>
                    <a:ext uri="{9D8B030D-6E8A-4147-A177-3AD203B41FA5}">
                      <a16:colId xmlns:a16="http://schemas.microsoft.com/office/drawing/2014/main" val="1291352312"/>
                    </a:ext>
                  </a:extLst>
                </a:gridCol>
                <a:gridCol w="899651">
                  <a:extLst>
                    <a:ext uri="{9D8B030D-6E8A-4147-A177-3AD203B41FA5}">
                      <a16:colId xmlns:a16="http://schemas.microsoft.com/office/drawing/2014/main" val="3002318732"/>
                    </a:ext>
                  </a:extLst>
                </a:gridCol>
                <a:gridCol w="988142">
                  <a:extLst>
                    <a:ext uri="{9D8B030D-6E8A-4147-A177-3AD203B41FA5}">
                      <a16:colId xmlns:a16="http://schemas.microsoft.com/office/drawing/2014/main" val="484071947"/>
                    </a:ext>
                  </a:extLst>
                </a:gridCol>
              </a:tblGrid>
              <a:tr h="4574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bn-BD" sz="28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37295"/>
                  </a:ext>
                </a:extLst>
              </a:tr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1৩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87771"/>
                  </a:ext>
                </a:extLst>
              </a:tr>
              <a:tr h="53094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708298"/>
                  </a:ext>
                </a:extLst>
              </a:tr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972550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65110"/>
                  </a:ext>
                </a:extLst>
              </a:tr>
              <a:tr h="51619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05535"/>
                  </a:ext>
                </a:extLst>
              </a:tr>
              <a:tr h="58796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32736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19407"/>
                  </a:ext>
                </a:extLst>
              </a:tr>
              <a:tr h="57006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9937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92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93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94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95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96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97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98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99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100</a:t>
                      </a:r>
                      <a:endParaRPr lang="bn-BD" sz="28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28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48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832</Words>
  <Application>Microsoft Office PowerPoint</Application>
  <PresentationFormat>Widescreen</PresentationFormat>
  <Paragraphs>698</Paragraphs>
  <Slides>21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ArhialkhanAMJ</vt:lpstr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 Biswas</dc:creator>
  <cp:lastModifiedBy>Sujit Biswas</cp:lastModifiedBy>
  <cp:revision>18</cp:revision>
  <dcterms:created xsi:type="dcterms:W3CDTF">2020-02-03T07:13:03Z</dcterms:created>
  <dcterms:modified xsi:type="dcterms:W3CDTF">2020-02-11T07:16:07Z</dcterms:modified>
</cp:coreProperties>
</file>