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B8D17-9531-4F13-819C-17C7755BDF83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A0AABD-833A-4044-AE2E-8BBA22A0FABF}">
      <dgm:prSet phldrT="[Text]" custT="1"/>
      <dgm:spPr/>
      <dgm:t>
        <a:bodyPr/>
        <a:lstStyle/>
        <a:p>
          <a:r>
            <a:rPr lang="bn-IN" sz="4400" b="1" dirty="0">
              <a:latin typeface="NikoshBAN" panose="02000000000000000000" pitchFamily="2" charset="0"/>
              <a:cs typeface="NikoshBAN" panose="02000000000000000000" pitchFamily="2" charset="0"/>
            </a:rPr>
            <a:t>পানি দূষণ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485645-05DF-47E2-AF8C-42CAFEE6DFA7}" type="parTrans" cxnId="{E75CC841-59B4-4A43-BFC7-270392D86F05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9A2634-6313-4B8D-A041-2BC02AF89EC9}" type="sibTrans" cxnId="{E75CC841-59B4-4A43-BFC7-270392D86F05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684461-86A4-4998-96C4-3B114E183DB7}">
      <dgm:prSet phldrT="[Text]" custT="1"/>
      <dgm:spPr/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কীটনাশক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A158E4-B638-4108-9705-A6A0A207EE7E}" type="parTrans" cxnId="{17FDACFD-1EDE-400D-A26C-39BF87A05291}">
      <dgm:prSet custT="1"/>
      <dgm:spPr/>
      <dgm:t>
        <a:bodyPr/>
        <a:lstStyle/>
        <a:p>
          <a:endParaRPr lang="en-US" sz="2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B0A112-D8C5-4629-83B7-2EBF596C9071}" type="sibTrans" cxnId="{17FDACFD-1EDE-400D-A26C-39BF87A05291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CB7E84-2A07-4DE7-AEDF-AF111B15E246}">
      <dgm:prSet phldrT="[Text]" custT="1"/>
      <dgm:spPr/>
      <dgm:t>
        <a:bodyPr/>
        <a:lstStyle/>
        <a:p>
          <a:r>
            <a:rPr lang="bn-IN" sz="2000" b="1" dirty="0">
              <a:latin typeface="NikoshBAN" panose="02000000000000000000" pitchFamily="2" charset="0"/>
              <a:cs typeface="NikoshBAN" panose="02000000000000000000" pitchFamily="2" charset="0"/>
            </a:rPr>
            <a:t>কলকারখানার বর্জ্য 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11402-F1E1-43AA-8E39-B257C9C3DA19}" type="parTrans" cxnId="{F3B20EE6-5EAF-4430-AC32-CB8532532AB9}">
      <dgm:prSet custT="1"/>
      <dgm:spPr/>
      <dgm:t>
        <a:bodyPr/>
        <a:lstStyle/>
        <a:p>
          <a:endParaRPr lang="en-US" sz="2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083F3A-1F42-4F55-9339-5F07C32F7EB6}" type="sibTrans" cxnId="{F3B20EE6-5EAF-4430-AC32-CB8532532AB9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EF63BF-3DF8-40FC-A2FE-66D40C1C81AC}">
      <dgm:prSet phldrT="[Text]" custT="1"/>
      <dgm:spPr/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গৃহস্থালির বর্জ্য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BD8F66-56D0-426B-AC27-05DD058F094F}" type="parTrans" cxnId="{7E9A62D7-3FA6-422E-9A0C-AADD8BD2C6B5}">
      <dgm:prSet custT="1"/>
      <dgm:spPr/>
      <dgm:t>
        <a:bodyPr/>
        <a:lstStyle/>
        <a:p>
          <a:endParaRPr lang="en-US" sz="2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0E83A6-2878-4929-9F6D-7F04D9DF71B4}" type="sibTrans" cxnId="{7E9A62D7-3FA6-422E-9A0C-AADD8BD2C6B5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4E4373-E505-48ED-859A-88D9A514270E}">
      <dgm:prSet phldrT="[Text]" custT="1"/>
      <dgm:spPr/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থালা বাসন ধোয়া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52919B-339C-4181-92D1-91EEAF0C7A66}" type="parTrans" cxnId="{9342D3D0-373E-4B34-BA4C-F0DB9A950162}">
      <dgm:prSet custT="1"/>
      <dgm:spPr/>
      <dgm:t>
        <a:bodyPr/>
        <a:lstStyle/>
        <a:p>
          <a:endParaRPr lang="en-US" sz="2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45A708-A187-405B-943B-A59A589E0143}" type="sibTrans" cxnId="{9342D3D0-373E-4B34-BA4C-F0DB9A950162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5763B5-E8FA-478D-A47D-8E5ECD2E2698}">
      <dgm:prSet custT="1"/>
      <dgm:spPr/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গরু-ছাগল গোসল করানো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8DCE2D-E4DC-4560-9D57-2C17FFD9E58B}" type="parTrans" cxnId="{EB2F0B68-8392-4A14-B04F-07F60250FE3A}">
      <dgm:prSet custT="1"/>
      <dgm:spPr/>
      <dgm:t>
        <a:bodyPr/>
        <a:lstStyle/>
        <a:p>
          <a:endParaRPr lang="en-US" sz="2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63F86-603E-4CC0-8F07-083B8D118DFD}" type="sibTrans" cxnId="{EB2F0B68-8392-4A14-B04F-07F60250FE3A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C5449A-7FB4-42D2-B7C6-D09345BB662F}">
      <dgm:prSet custT="1"/>
      <dgm:spPr/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উন্মুক্ত পায়খানা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AD761C-0F65-4DD0-A8F8-0AC9597485D1}" type="parTrans" cxnId="{F6CBDBA1-9971-4D98-A27B-6EB08F1EDF1A}">
      <dgm:prSet custT="1"/>
      <dgm:spPr/>
      <dgm:t>
        <a:bodyPr/>
        <a:lstStyle/>
        <a:p>
          <a:endParaRPr lang="en-US" sz="2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DBB67A-DB83-4B32-9F47-E0F3CDF10074}" type="sibTrans" cxnId="{F6CBDBA1-9971-4D98-A27B-6EB08F1EDF1A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B28067-1A74-4124-A27A-5C11B18F11E4}" type="pres">
      <dgm:prSet presAssocID="{E6DB8D17-9531-4F13-819C-17C7755BDF8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106F75-4523-465F-8ECB-7D428B11E102}" type="pres">
      <dgm:prSet presAssocID="{8BA0AABD-833A-4044-AE2E-8BBA22A0FABF}" presName="centerShape" presStyleLbl="node0" presStyleIdx="0" presStyleCnt="1"/>
      <dgm:spPr/>
    </dgm:pt>
    <dgm:pt modelId="{099C628D-BFE8-492A-BC10-16C10E107013}" type="pres">
      <dgm:prSet presAssocID="{EAA158E4-B638-4108-9705-A6A0A207EE7E}" presName="parTrans" presStyleLbl="sibTrans2D1" presStyleIdx="0" presStyleCnt="6"/>
      <dgm:spPr/>
    </dgm:pt>
    <dgm:pt modelId="{E6BA06B3-8BF7-48FC-B1B0-4842290C3E39}" type="pres">
      <dgm:prSet presAssocID="{EAA158E4-B638-4108-9705-A6A0A207EE7E}" presName="connectorText" presStyleLbl="sibTrans2D1" presStyleIdx="0" presStyleCnt="6"/>
      <dgm:spPr/>
    </dgm:pt>
    <dgm:pt modelId="{F34E88CF-DACC-4BDD-B8D6-D474E10BF2B8}" type="pres">
      <dgm:prSet presAssocID="{F9684461-86A4-4998-96C4-3B114E183DB7}" presName="node" presStyleLbl="node1" presStyleIdx="0" presStyleCnt="6">
        <dgm:presLayoutVars>
          <dgm:bulletEnabled val="1"/>
        </dgm:presLayoutVars>
      </dgm:prSet>
      <dgm:spPr/>
    </dgm:pt>
    <dgm:pt modelId="{0C6E1F28-EFA2-4F54-B6FE-B9078B4E4787}" type="pres">
      <dgm:prSet presAssocID="{DDB11402-F1E1-43AA-8E39-B257C9C3DA19}" presName="parTrans" presStyleLbl="sibTrans2D1" presStyleIdx="1" presStyleCnt="6"/>
      <dgm:spPr/>
    </dgm:pt>
    <dgm:pt modelId="{E408AEAF-E8B0-403F-AB80-2EA49C2DC13C}" type="pres">
      <dgm:prSet presAssocID="{DDB11402-F1E1-43AA-8E39-B257C9C3DA19}" presName="connectorText" presStyleLbl="sibTrans2D1" presStyleIdx="1" presStyleCnt="6"/>
      <dgm:spPr/>
    </dgm:pt>
    <dgm:pt modelId="{36EF79FF-048F-4E7A-9AC8-5E6DCBC84A39}" type="pres">
      <dgm:prSet presAssocID="{50CB7E84-2A07-4DE7-AEDF-AF111B15E246}" presName="node" presStyleLbl="node1" presStyleIdx="1" presStyleCnt="6">
        <dgm:presLayoutVars>
          <dgm:bulletEnabled val="1"/>
        </dgm:presLayoutVars>
      </dgm:prSet>
      <dgm:spPr/>
    </dgm:pt>
    <dgm:pt modelId="{2BE216DD-F556-462E-B178-F3E3D48F0F22}" type="pres">
      <dgm:prSet presAssocID="{69BD8F66-56D0-426B-AC27-05DD058F094F}" presName="parTrans" presStyleLbl="sibTrans2D1" presStyleIdx="2" presStyleCnt="6"/>
      <dgm:spPr/>
    </dgm:pt>
    <dgm:pt modelId="{0D7A2776-A3C2-40DF-B4E1-01BA6EB17AD6}" type="pres">
      <dgm:prSet presAssocID="{69BD8F66-56D0-426B-AC27-05DD058F094F}" presName="connectorText" presStyleLbl="sibTrans2D1" presStyleIdx="2" presStyleCnt="6"/>
      <dgm:spPr/>
    </dgm:pt>
    <dgm:pt modelId="{DE06303E-006C-49BA-90F3-5BED0A814816}" type="pres">
      <dgm:prSet presAssocID="{D3EF63BF-3DF8-40FC-A2FE-66D40C1C81AC}" presName="node" presStyleLbl="node1" presStyleIdx="2" presStyleCnt="6">
        <dgm:presLayoutVars>
          <dgm:bulletEnabled val="1"/>
        </dgm:presLayoutVars>
      </dgm:prSet>
      <dgm:spPr/>
    </dgm:pt>
    <dgm:pt modelId="{D1B68133-8D2A-4071-9298-08EC9EFB4512}" type="pres">
      <dgm:prSet presAssocID="{B452919B-339C-4181-92D1-91EEAF0C7A66}" presName="parTrans" presStyleLbl="sibTrans2D1" presStyleIdx="3" presStyleCnt="6"/>
      <dgm:spPr/>
    </dgm:pt>
    <dgm:pt modelId="{81BD0FFC-5872-4A63-82D1-E456DD603952}" type="pres">
      <dgm:prSet presAssocID="{B452919B-339C-4181-92D1-91EEAF0C7A66}" presName="connectorText" presStyleLbl="sibTrans2D1" presStyleIdx="3" presStyleCnt="6"/>
      <dgm:spPr/>
    </dgm:pt>
    <dgm:pt modelId="{2790A333-BF90-45BD-87EF-882A2D86314A}" type="pres">
      <dgm:prSet presAssocID="{D64E4373-E505-48ED-859A-88D9A514270E}" presName="node" presStyleLbl="node1" presStyleIdx="3" presStyleCnt="6">
        <dgm:presLayoutVars>
          <dgm:bulletEnabled val="1"/>
        </dgm:presLayoutVars>
      </dgm:prSet>
      <dgm:spPr/>
    </dgm:pt>
    <dgm:pt modelId="{661101A0-62A2-4DE9-9114-CAC4B635E4A7}" type="pres">
      <dgm:prSet presAssocID="{C68DCE2D-E4DC-4560-9D57-2C17FFD9E58B}" presName="parTrans" presStyleLbl="sibTrans2D1" presStyleIdx="4" presStyleCnt="6"/>
      <dgm:spPr/>
    </dgm:pt>
    <dgm:pt modelId="{815776EF-32A8-4423-BB0A-B48D7BF41809}" type="pres">
      <dgm:prSet presAssocID="{C68DCE2D-E4DC-4560-9D57-2C17FFD9E58B}" presName="connectorText" presStyleLbl="sibTrans2D1" presStyleIdx="4" presStyleCnt="6"/>
      <dgm:spPr/>
    </dgm:pt>
    <dgm:pt modelId="{7A7A639C-B1B0-44B1-BEF8-2DBE588BF8C3}" type="pres">
      <dgm:prSet presAssocID="{BA5763B5-E8FA-478D-A47D-8E5ECD2E2698}" presName="node" presStyleLbl="node1" presStyleIdx="4" presStyleCnt="6">
        <dgm:presLayoutVars>
          <dgm:bulletEnabled val="1"/>
        </dgm:presLayoutVars>
      </dgm:prSet>
      <dgm:spPr/>
    </dgm:pt>
    <dgm:pt modelId="{B0512F48-04B1-4902-8572-5054432D28AC}" type="pres">
      <dgm:prSet presAssocID="{D6AD761C-0F65-4DD0-A8F8-0AC9597485D1}" presName="parTrans" presStyleLbl="sibTrans2D1" presStyleIdx="5" presStyleCnt="6"/>
      <dgm:spPr/>
    </dgm:pt>
    <dgm:pt modelId="{C66590A1-5437-4C77-B25D-0F90647B55F6}" type="pres">
      <dgm:prSet presAssocID="{D6AD761C-0F65-4DD0-A8F8-0AC9597485D1}" presName="connectorText" presStyleLbl="sibTrans2D1" presStyleIdx="5" presStyleCnt="6"/>
      <dgm:spPr/>
    </dgm:pt>
    <dgm:pt modelId="{A6FCC72F-A909-4013-AFED-0E2CE6B22B28}" type="pres">
      <dgm:prSet presAssocID="{94C5449A-7FB4-42D2-B7C6-D09345BB662F}" presName="node" presStyleLbl="node1" presStyleIdx="5" presStyleCnt="6">
        <dgm:presLayoutVars>
          <dgm:bulletEnabled val="1"/>
        </dgm:presLayoutVars>
      </dgm:prSet>
      <dgm:spPr/>
    </dgm:pt>
  </dgm:ptLst>
  <dgm:cxnLst>
    <dgm:cxn modelId="{32E702E2-5C54-4F4B-9AEE-C9DEDEA708BC}" type="presOf" srcId="{DDB11402-F1E1-43AA-8E39-B257C9C3DA19}" destId="{0C6E1F28-EFA2-4F54-B6FE-B9078B4E4787}" srcOrd="0" destOrd="0" presId="urn:microsoft.com/office/officeart/2005/8/layout/radial5"/>
    <dgm:cxn modelId="{421B02C3-2B33-4128-9442-3B67B388F880}" type="presOf" srcId="{D6AD761C-0F65-4DD0-A8F8-0AC9597485D1}" destId="{C66590A1-5437-4C77-B25D-0F90647B55F6}" srcOrd="1" destOrd="0" presId="urn:microsoft.com/office/officeart/2005/8/layout/radial5"/>
    <dgm:cxn modelId="{A1284282-33B2-481A-88F4-3D1F2016856F}" type="presOf" srcId="{DDB11402-F1E1-43AA-8E39-B257C9C3DA19}" destId="{E408AEAF-E8B0-403F-AB80-2EA49C2DC13C}" srcOrd="1" destOrd="0" presId="urn:microsoft.com/office/officeart/2005/8/layout/radial5"/>
    <dgm:cxn modelId="{E323A28E-37C7-47EF-BDEE-C4F4DF3B9A46}" type="presOf" srcId="{C68DCE2D-E4DC-4560-9D57-2C17FFD9E58B}" destId="{815776EF-32A8-4423-BB0A-B48D7BF41809}" srcOrd="1" destOrd="0" presId="urn:microsoft.com/office/officeart/2005/8/layout/radial5"/>
    <dgm:cxn modelId="{EB2F0B68-8392-4A14-B04F-07F60250FE3A}" srcId="{8BA0AABD-833A-4044-AE2E-8BBA22A0FABF}" destId="{BA5763B5-E8FA-478D-A47D-8E5ECD2E2698}" srcOrd="4" destOrd="0" parTransId="{C68DCE2D-E4DC-4560-9D57-2C17FFD9E58B}" sibTransId="{4DE63F86-603E-4CC0-8F07-083B8D118DFD}"/>
    <dgm:cxn modelId="{17FDACFD-1EDE-400D-A26C-39BF87A05291}" srcId="{8BA0AABD-833A-4044-AE2E-8BBA22A0FABF}" destId="{F9684461-86A4-4998-96C4-3B114E183DB7}" srcOrd="0" destOrd="0" parTransId="{EAA158E4-B638-4108-9705-A6A0A207EE7E}" sibTransId="{BDB0A112-D8C5-4629-83B7-2EBF596C9071}"/>
    <dgm:cxn modelId="{CEB9899E-DA57-4781-A5AE-C922ED07D389}" type="presOf" srcId="{BA5763B5-E8FA-478D-A47D-8E5ECD2E2698}" destId="{7A7A639C-B1B0-44B1-BEF8-2DBE588BF8C3}" srcOrd="0" destOrd="0" presId="urn:microsoft.com/office/officeart/2005/8/layout/radial5"/>
    <dgm:cxn modelId="{DC6AAE7B-24BF-4722-8D4A-AA957F61F295}" type="presOf" srcId="{69BD8F66-56D0-426B-AC27-05DD058F094F}" destId="{0D7A2776-A3C2-40DF-B4E1-01BA6EB17AD6}" srcOrd="1" destOrd="0" presId="urn:microsoft.com/office/officeart/2005/8/layout/radial5"/>
    <dgm:cxn modelId="{D9524586-4BC2-462A-956A-D754B50CF8D8}" type="presOf" srcId="{C68DCE2D-E4DC-4560-9D57-2C17FFD9E58B}" destId="{661101A0-62A2-4DE9-9114-CAC4B635E4A7}" srcOrd="0" destOrd="0" presId="urn:microsoft.com/office/officeart/2005/8/layout/radial5"/>
    <dgm:cxn modelId="{2FE43E83-B95E-4606-A623-6152ECF20D94}" type="presOf" srcId="{D3EF63BF-3DF8-40FC-A2FE-66D40C1C81AC}" destId="{DE06303E-006C-49BA-90F3-5BED0A814816}" srcOrd="0" destOrd="0" presId="urn:microsoft.com/office/officeart/2005/8/layout/radial5"/>
    <dgm:cxn modelId="{F6CBDBA1-9971-4D98-A27B-6EB08F1EDF1A}" srcId="{8BA0AABD-833A-4044-AE2E-8BBA22A0FABF}" destId="{94C5449A-7FB4-42D2-B7C6-D09345BB662F}" srcOrd="5" destOrd="0" parTransId="{D6AD761C-0F65-4DD0-A8F8-0AC9597485D1}" sibTransId="{68DBB67A-DB83-4B32-9F47-E0F3CDF10074}"/>
    <dgm:cxn modelId="{12962504-5B8F-446A-A6D7-DC97E903ECC8}" type="presOf" srcId="{F9684461-86A4-4998-96C4-3B114E183DB7}" destId="{F34E88CF-DACC-4BDD-B8D6-D474E10BF2B8}" srcOrd="0" destOrd="0" presId="urn:microsoft.com/office/officeart/2005/8/layout/radial5"/>
    <dgm:cxn modelId="{6AC8CDEE-A8EA-411F-9F90-BA0A45FD2336}" type="presOf" srcId="{B452919B-339C-4181-92D1-91EEAF0C7A66}" destId="{D1B68133-8D2A-4071-9298-08EC9EFB4512}" srcOrd="0" destOrd="0" presId="urn:microsoft.com/office/officeart/2005/8/layout/radial5"/>
    <dgm:cxn modelId="{13878729-EA0F-449E-A44B-75EAD6365960}" type="presOf" srcId="{94C5449A-7FB4-42D2-B7C6-D09345BB662F}" destId="{A6FCC72F-A909-4013-AFED-0E2CE6B22B28}" srcOrd="0" destOrd="0" presId="urn:microsoft.com/office/officeart/2005/8/layout/radial5"/>
    <dgm:cxn modelId="{239EA3B8-F0DA-4B85-B3B4-7F1ADA5E9015}" type="presOf" srcId="{D64E4373-E505-48ED-859A-88D9A514270E}" destId="{2790A333-BF90-45BD-87EF-882A2D86314A}" srcOrd="0" destOrd="0" presId="urn:microsoft.com/office/officeart/2005/8/layout/radial5"/>
    <dgm:cxn modelId="{9342D3D0-373E-4B34-BA4C-F0DB9A950162}" srcId="{8BA0AABD-833A-4044-AE2E-8BBA22A0FABF}" destId="{D64E4373-E505-48ED-859A-88D9A514270E}" srcOrd="3" destOrd="0" parTransId="{B452919B-339C-4181-92D1-91EEAF0C7A66}" sibTransId="{3C45A708-A187-405B-943B-A59A589E0143}"/>
    <dgm:cxn modelId="{3A0EFA56-9093-475B-B590-709325B88254}" type="presOf" srcId="{69BD8F66-56D0-426B-AC27-05DD058F094F}" destId="{2BE216DD-F556-462E-B178-F3E3D48F0F22}" srcOrd="0" destOrd="0" presId="urn:microsoft.com/office/officeart/2005/8/layout/radial5"/>
    <dgm:cxn modelId="{E75CC841-59B4-4A43-BFC7-270392D86F05}" srcId="{E6DB8D17-9531-4F13-819C-17C7755BDF83}" destId="{8BA0AABD-833A-4044-AE2E-8BBA22A0FABF}" srcOrd="0" destOrd="0" parTransId="{49485645-05DF-47E2-AF8C-42CAFEE6DFA7}" sibTransId="{BC9A2634-6313-4B8D-A041-2BC02AF89EC9}"/>
    <dgm:cxn modelId="{550C8701-08B1-48BD-9E4C-5EE5811EF350}" type="presOf" srcId="{D6AD761C-0F65-4DD0-A8F8-0AC9597485D1}" destId="{B0512F48-04B1-4902-8572-5054432D28AC}" srcOrd="0" destOrd="0" presId="urn:microsoft.com/office/officeart/2005/8/layout/radial5"/>
    <dgm:cxn modelId="{0786A5AC-324B-4175-BF05-B6973EA20B50}" type="presOf" srcId="{B452919B-339C-4181-92D1-91EEAF0C7A66}" destId="{81BD0FFC-5872-4A63-82D1-E456DD603952}" srcOrd="1" destOrd="0" presId="urn:microsoft.com/office/officeart/2005/8/layout/radial5"/>
    <dgm:cxn modelId="{F3B20EE6-5EAF-4430-AC32-CB8532532AB9}" srcId="{8BA0AABD-833A-4044-AE2E-8BBA22A0FABF}" destId="{50CB7E84-2A07-4DE7-AEDF-AF111B15E246}" srcOrd="1" destOrd="0" parTransId="{DDB11402-F1E1-43AA-8E39-B257C9C3DA19}" sibTransId="{8A083F3A-1F42-4F55-9339-5F07C32F7EB6}"/>
    <dgm:cxn modelId="{4C0BF391-C2FC-42FF-A5F6-FEBA356D7251}" type="presOf" srcId="{8BA0AABD-833A-4044-AE2E-8BBA22A0FABF}" destId="{13106F75-4523-465F-8ECB-7D428B11E102}" srcOrd="0" destOrd="0" presId="urn:microsoft.com/office/officeart/2005/8/layout/radial5"/>
    <dgm:cxn modelId="{7E9A62D7-3FA6-422E-9A0C-AADD8BD2C6B5}" srcId="{8BA0AABD-833A-4044-AE2E-8BBA22A0FABF}" destId="{D3EF63BF-3DF8-40FC-A2FE-66D40C1C81AC}" srcOrd="2" destOrd="0" parTransId="{69BD8F66-56D0-426B-AC27-05DD058F094F}" sibTransId="{810E83A6-2878-4929-9F6D-7F04D9DF71B4}"/>
    <dgm:cxn modelId="{9907EFCC-9E57-493C-B700-13E3AA765930}" type="presOf" srcId="{EAA158E4-B638-4108-9705-A6A0A207EE7E}" destId="{099C628D-BFE8-492A-BC10-16C10E107013}" srcOrd="0" destOrd="0" presId="urn:microsoft.com/office/officeart/2005/8/layout/radial5"/>
    <dgm:cxn modelId="{DB2FA8E9-8B79-4A8B-BD6C-7DAED35C5D55}" type="presOf" srcId="{E6DB8D17-9531-4F13-819C-17C7755BDF83}" destId="{2CB28067-1A74-4124-A27A-5C11B18F11E4}" srcOrd="0" destOrd="0" presId="urn:microsoft.com/office/officeart/2005/8/layout/radial5"/>
    <dgm:cxn modelId="{03C82223-9C27-4532-B730-63B2C00A4C80}" type="presOf" srcId="{EAA158E4-B638-4108-9705-A6A0A207EE7E}" destId="{E6BA06B3-8BF7-48FC-B1B0-4842290C3E39}" srcOrd="1" destOrd="0" presId="urn:microsoft.com/office/officeart/2005/8/layout/radial5"/>
    <dgm:cxn modelId="{DDBF96FB-8A97-434F-B7D2-181A1ABC1694}" type="presOf" srcId="{50CB7E84-2A07-4DE7-AEDF-AF111B15E246}" destId="{36EF79FF-048F-4E7A-9AC8-5E6DCBC84A39}" srcOrd="0" destOrd="0" presId="urn:microsoft.com/office/officeart/2005/8/layout/radial5"/>
    <dgm:cxn modelId="{E46E8AA9-8222-43B3-83B3-A7C64A5B5973}" type="presParOf" srcId="{2CB28067-1A74-4124-A27A-5C11B18F11E4}" destId="{13106F75-4523-465F-8ECB-7D428B11E102}" srcOrd="0" destOrd="0" presId="urn:microsoft.com/office/officeart/2005/8/layout/radial5"/>
    <dgm:cxn modelId="{D38B8726-488E-4860-A77D-EF11830DE0DA}" type="presParOf" srcId="{2CB28067-1A74-4124-A27A-5C11B18F11E4}" destId="{099C628D-BFE8-492A-BC10-16C10E107013}" srcOrd="1" destOrd="0" presId="urn:microsoft.com/office/officeart/2005/8/layout/radial5"/>
    <dgm:cxn modelId="{8D7B65EA-862F-474A-BA58-D1A3FC4BAE9E}" type="presParOf" srcId="{099C628D-BFE8-492A-BC10-16C10E107013}" destId="{E6BA06B3-8BF7-48FC-B1B0-4842290C3E39}" srcOrd="0" destOrd="0" presId="urn:microsoft.com/office/officeart/2005/8/layout/radial5"/>
    <dgm:cxn modelId="{9993E192-3825-44BC-8491-BA1A4D3A1AD9}" type="presParOf" srcId="{2CB28067-1A74-4124-A27A-5C11B18F11E4}" destId="{F34E88CF-DACC-4BDD-B8D6-D474E10BF2B8}" srcOrd="2" destOrd="0" presId="urn:microsoft.com/office/officeart/2005/8/layout/radial5"/>
    <dgm:cxn modelId="{8F4D5BD3-5A24-4EB4-846D-ADA3B68DC47D}" type="presParOf" srcId="{2CB28067-1A74-4124-A27A-5C11B18F11E4}" destId="{0C6E1F28-EFA2-4F54-B6FE-B9078B4E4787}" srcOrd="3" destOrd="0" presId="urn:microsoft.com/office/officeart/2005/8/layout/radial5"/>
    <dgm:cxn modelId="{E72AC8B3-CAA0-4A55-B3E4-4B1389D0709C}" type="presParOf" srcId="{0C6E1F28-EFA2-4F54-B6FE-B9078B4E4787}" destId="{E408AEAF-E8B0-403F-AB80-2EA49C2DC13C}" srcOrd="0" destOrd="0" presId="urn:microsoft.com/office/officeart/2005/8/layout/radial5"/>
    <dgm:cxn modelId="{957F34EC-B410-460F-A9BD-7EA2D9AD0A7B}" type="presParOf" srcId="{2CB28067-1A74-4124-A27A-5C11B18F11E4}" destId="{36EF79FF-048F-4E7A-9AC8-5E6DCBC84A39}" srcOrd="4" destOrd="0" presId="urn:microsoft.com/office/officeart/2005/8/layout/radial5"/>
    <dgm:cxn modelId="{BED7C143-6862-469B-85B3-77B1AE026659}" type="presParOf" srcId="{2CB28067-1A74-4124-A27A-5C11B18F11E4}" destId="{2BE216DD-F556-462E-B178-F3E3D48F0F22}" srcOrd="5" destOrd="0" presId="urn:microsoft.com/office/officeart/2005/8/layout/radial5"/>
    <dgm:cxn modelId="{D7F2747E-AB3F-42EE-B5EA-EAE2B32FE7D7}" type="presParOf" srcId="{2BE216DD-F556-462E-B178-F3E3D48F0F22}" destId="{0D7A2776-A3C2-40DF-B4E1-01BA6EB17AD6}" srcOrd="0" destOrd="0" presId="urn:microsoft.com/office/officeart/2005/8/layout/radial5"/>
    <dgm:cxn modelId="{6088DA8E-476E-426B-BF4F-308EE4ED4464}" type="presParOf" srcId="{2CB28067-1A74-4124-A27A-5C11B18F11E4}" destId="{DE06303E-006C-49BA-90F3-5BED0A814816}" srcOrd="6" destOrd="0" presId="urn:microsoft.com/office/officeart/2005/8/layout/radial5"/>
    <dgm:cxn modelId="{37A444C9-CB38-4F34-A2BF-80F1F53ADADF}" type="presParOf" srcId="{2CB28067-1A74-4124-A27A-5C11B18F11E4}" destId="{D1B68133-8D2A-4071-9298-08EC9EFB4512}" srcOrd="7" destOrd="0" presId="urn:microsoft.com/office/officeart/2005/8/layout/radial5"/>
    <dgm:cxn modelId="{1A0D2B1D-DD18-4FBC-9A76-3B817C1CA984}" type="presParOf" srcId="{D1B68133-8D2A-4071-9298-08EC9EFB4512}" destId="{81BD0FFC-5872-4A63-82D1-E456DD603952}" srcOrd="0" destOrd="0" presId="urn:microsoft.com/office/officeart/2005/8/layout/radial5"/>
    <dgm:cxn modelId="{0CA82768-6A97-47B2-93E8-BD384E8350F9}" type="presParOf" srcId="{2CB28067-1A74-4124-A27A-5C11B18F11E4}" destId="{2790A333-BF90-45BD-87EF-882A2D86314A}" srcOrd="8" destOrd="0" presId="urn:microsoft.com/office/officeart/2005/8/layout/radial5"/>
    <dgm:cxn modelId="{407FB9FB-1F79-45F4-BED6-450FA640E89F}" type="presParOf" srcId="{2CB28067-1A74-4124-A27A-5C11B18F11E4}" destId="{661101A0-62A2-4DE9-9114-CAC4B635E4A7}" srcOrd="9" destOrd="0" presId="urn:microsoft.com/office/officeart/2005/8/layout/radial5"/>
    <dgm:cxn modelId="{8BE3C693-4F00-41AF-B6B6-A4FCDB4D7C73}" type="presParOf" srcId="{661101A0-62A2-4DE9-9114-CAC4B635E4A7}" destId="{815776EF-32A8-4423-BB0A-B48D7BF41809}" srcOrd="0" destOrd="0" presId="urn:microsoft.com/office/officeart/2005/8/layout/radial5"/>
    <dgm:cxn modelId="{E8F9AE91-441B-40A3-8DFE-985AC40932E8}" type="presParOf" srcId="{2CB28067-1A74-4124-A27A-5C11B18F11E4}" destId="{7A7A639C-B1B0-44B1-BEF8-2DBE588BF8C3}" srcOrd="10" destOrd="0" presId="urn:microsoft.com/office/officeart/2005/8/layout/radial5"/>
    <dgm:cxn modelId="{9587C511-5723-476E-92C9-D62AB6098E07}" type="presParOf" srcId="{2CB28067-1A74-4124-A27A-5C11B18F11E4}" destId="{B0512F48-04B1-4902-8572-5054432D28AC}" srcOrd="11" destOrd="0" presId="urn:microsoft.com/office/officeart/2005/8/layout/radial5"/>
    <dgm:cxn modelId="{B6B633DA-8B1A-4DBF-A1CD-BA748B42910F}" type="presParOf" srcId="{B0512F48-04B1-4902-8572-5054432D28AC}" destId="{C66590A1-5437-4C77-B25D-0F90647B55F6}" srcOrd="0" destOrd="0" presId="urn:microsoft.com/office/officeart/2005/8/layout/radial5"/>
    <dgm:cxn modelId="{9726FB50-9E91-44F9-9283-46C0E5E95F63}" type="presParOf" srcId="{2CB28067-1A74-4124-A27A-5C11B18F11E4}" destId="{A6FCC72F-A909-4013-AFED-0E2CE6B22B2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1A7C2-0CAB-40F4-A2D0-0E6F71A1D311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3AEB3D-6852-428E-8980-55E025E1DE41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জলজ প্রাণী মারা যাচ্ছে।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3572CE-9A3B-4316-AC7A-C985C9313C00}" type="parTrans" cxnId="{F2935BF3-983A-4212-AF93-6FFF25D0AA1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91FD2A-89FF-4553-9FDA-BD3AAE0B16EB}" type="sibTrans" cxnId="{F2935BF3-983A-4212-AF93-6FFF25D0AA18}">
      <dgm:prSet/>
      <dgm:spPr>
        <a:blipFill>
          <a:blip xmlns:r="http://schemas.openxmlformats.org/officeDocument/2006/relationships" r:embed="rId1"/>
          <a:srcRect/>
          <a:stretch>
            <a:fillRect l="-27000" r="-27000"/>
          </a:stretch>
        </a:blipFill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67EA91-C2BB-4A71-8C3B-A5766354C5A6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মানুষ ডায়রিয়া বা কলেরায় আক্রান্ত হচ্ছে।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3EA367-CFBA-4706-B282-9D7FD94EA4EB}" type="parTrans" cxnId="{9D2EB845-72E2-4BD7-9620-D6B6B1438B8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A72B70-92AA-48E3-B86B-BFE72E82E60C}" type="sibTrans" cxnId="{9D2EB845-72E2-4BD7-9620-D6B6B1438B83}">
      <dgm:prSet/>
      <dgm:spPr>
        <a:blipFill>
          <a:blip xmlns:r="http://schemas.openxmlformats.org/officeDocument/2006/relationships" r:embed="rId2"/>
          <a:srcRect/>
          <a:stretch>
            <a:fillRect l="-9000" r="-9000"/>
          </a:stretch>
        </a:blipFill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D6CABD-3C4F-4779-9B68-DA2B72C46E16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চর্মরোগে আক্রান্ত হচ্ছে।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741BD1-AB0D-4944-9D98-5C343E8C75E3}" type="parTrans" cxnId="{C8A8107A-F947-47DC-88F2-74AE851649B1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092E68-6DC6-4CB1-9A67-DD33492A58C6}" type="sibTrans" cxnId="{C8A8107A-F947-47DC-88F2-74AE851649B1}">
      <dgm:prSet/>
      <dgm:spPr>
        <a:blipFill>
          <a:blip xmlns:r="http://schemas.openxmlformats.org/officeDocument/2006/relationships" r:embed="rId3"/>
          <a:srcRect/>
          <a:stretch>
            <a:fillRect t="-10000" b="-10000"/>
          </a:stretch>
        </a:blipFill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CE836-0CE1-4B08-8BD7-69ED1748FF3E}" type="pres">
      <dgm:prSet presAssocID="{9141A7C2-0CAB-40F4-A2D0-0E6F71A1D311}" presName="Name0" presStyleCnt="0">
        <dgm:presLayoutVars>
          <dgm:chMax val="21"/>
          <dgm:chPref val="21"/>
        </dgm:presLayoutVars>
      </dgm:prSet>
      <dgm:spPr/>
    </dgm:pt>
    <dgm:pt modelId="{F2597416-E95A-4533-AA67-62A166B262D3}" type="pres">
      <dgm:prSet presAssocID="{9B3AEB3D-6852-428E-8980-55E025E1DE41}" presName="text1" presStyleCnt="0"/>
      <dgm:spPr/>
    </dgm:pt>
    <dgm:pt modelId="{0FC19777-2016-4C44-BF34-99A65E6AB519}" type="pres">
      <dgm:prSet presAssocID="{9B3AEB3D-6852-428E-8980-55E025E1DE4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123345E-02FA-40B2-B339-49ABB929C54F}" type="pres">
      <dgm:prSet presAssocID="{9B3AEB3D-6852-428E-8980-55E025E1DE41}" presName="textaccent1" presStyleCnt="0"/>
      <dgm:spPr/>
    </dgm:pt>
    <dgm:pt modelId="{A7A655D5-F354-417F-A423-75BE68E6B4B9}" type="pres">
      <dgm:prSet presAssocID="{9B3AEB3D-6852-428E-8980-55E025E1DE41}" presName="accentRepeatNode" presStyleLbl="solidAlignAcc1" presStyleIdx="0" presStyleCnt="6"/>
      <dgm:spPr/>
    </dgm:pt>
    <dgm:pt modelId="{807BD18A-335A-4A67-9FE5-5E721E46159D}" type="pres">
      <dgm:prSet presAssocID="{B391FD2A-89FF-4553-9FDA-BD3AAE0B16EB}" presName="image1" presStyleCnt="0"/>
      <dgm:spPr/>
    </dgm:pt>
    <dgm:pt modelId="{702F6F83-AC4C-4F0E-A9E5-AB9C26922FD7}" type="pres">
      <dgm:prSet presAssocID="{B391FD2A-89FF-4553-9FDA-BD3AAE0B16EB}" presName="imageRepeatNode" presStyleLbl="alignAcc1" presStyleIdx="0" presStyleCnt="3"/>
      <dgm:spPr/>
    </dgm:pt>
    <dgm:pt modelId="{54A624BE-61BC-4552-B900-3038D0FA89EC}" type="pres">
      <dgm:prSet presAssocID="{B391FD2A-89FF-4553-9FDA-BD3AAE0B16EB}" presName="imageaccent1" presStyleCnt="0"/>
      <dgm:spPr/>
    </dgm:pt>
    <dgm:pt modelId="{743E2F5D-64D3-4C85-B9C8-184913E910A2}" type="pres">
      <dgm:prSet presAssocID="{B391FD2A-89FF-4553-9FDA-BD3AAE0B16EB}" presName="accentRepeatNode" presStyleLbl="solidAlignAcc1" presStyleIdx="1" presStyleCnt="6"/>
      <dgm:spPr/>
    </dgm:pt>
    <dgm:pt modelId="{843B2C01-FE03-478F-B990-3E7773484A22}" type="pres">
      <dgm:prSet presAssocID="{2867EA91-C2BB-4A71-8C3B-A5766354C5A6}" presName="text2" presStyleCnt="0"/>
      <dgm:spPr/>
    </dgm:pt>
    <dgm:pt modelId="{96C393D6-D462-41BB-BC9F-CBE10ACE8A14}" type="pres">
      <dgm:prSet presAssocID="{2867EA91-C2BB-4A71-8C3B-A5766354C5A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D28B580-013F-4CF2-961D-473883053D04}" type="pres">
      <dgm:prSet presAssocID="{2867EA91-C2BB-4A71-8C3B-A5766354C5A6}" presName="textaccent2" presStyleCnt="0"/>
      <dgm:spPr/>
    </dgm:pt>
    <dgm:pt modelId="{E51DD1A9-A181-4011-8D7C-A7BA9D9E06B7}" type="pres">
      <dgm:prSet presAssocID="{2867EA91-C2BB-4A71-8C3B-A5766354C5A6}" presName="accentRepeatNode" presStyleLbl="solidAlignAcc1" presStyleIdx="2" presStyleCnt="6"/>
      <dgm:spPr/>
    </dgm:pt>
    <dgm:pt modelId="{68D26F46-8128-4FE5-867B-8667DAC1FDBC}" type="pres">
      <dgm:prSet presAssocID="{1EA72B70-92AA-48E3-B86B-BFE72E82E60C}" presName="image2" presStyleCnt="0"/>
      <dgm:spPr/>
    </dgm:pt>
    <dgm:pt modelId="{6D24C8F1-B427-4847-AC7E-D38D9A02871F}" type="pres">
      <dgm:prSet presAssocID="{1EA72B70-92AA-48E3-B86B-BFE72E82E60C}" presName="imageRepeatNode" presStyleLbl="alignAcc1" presStyleIdx="1" presStyleCnt="3"/>
      <dgm:spPr/>
    </dgm:pt>
    <dgm:pt modelId="{A40DD004-62F3-4F6E-B614-A9B29B41D3C2}" type="pres">
      <dgm:prSet presAssocID="{1EA72B70-92AA-48E3-B86B-BFE72E82E60C}" presName="imageaccent2" presStyleCnt="0"/>
      <dgm:spPr/>
    </dgm:pt>
    <dgm:pt modelId="{F3D1DF05-BFE1-4D8D-8A3D-B2F8528F31C6}" type="pres">
      <dgm:prSet presAssocID="{1EA72B70-92AA-48E3-B86B-BFE72E82E60C}" presName="accentRepeatNode" presStyleLbl="solidAlignAcc1" presStyleIdx="3" presStyleCnt="6"/>
      <dgm:spPr/>
    </dgm:pt>
    <dgm:pt modelId="{B9782626-3907-44D0-B2D7-F5B6B99B7BC6}" type="pres">
      <dgm:prSet presAssocID="{25D6CABD-3C4F-4779-9B68-DA2B72C46E16}" presName="text3" presStyleCnt="0"/>
      <dgm:spPr/>
    </dgm:pt>
    <dgm:pt modelId="{3337E12A-DFAF-4BF9-8A90-315BB26464A1}" type="pres">
      <dgm:prSet presAssocID="{25D6CABD-3C4F-4779-9B68-DA2B72C46E1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70DE59B-D3A4-4E8C-A87F-B1177D57BB83}" type="pres">
      <dgm:prSet presAssocID="{25D6CABD-3C4F-4779-9B68-DA2B72C46E16}" presName="textaccent3" presStyleCnt="0"/>
      <dgm:spPr/>
    </dgm:pt>
    <dgm:pt modelId="{84CA8D0D-C393-45B6-BAEA-1D5484F3A6CC}" type="pres">
      <dgm:prSet presAssocID="{25D6CABD-3C4F-4779-9B68-DA2B72C46E16}" presName="accentRepeatNode" presStyleLbl="solidAlignAcc1" presStyleIdx="4" presStyleCnt="6"/>
      <dgm:spPr/>
    </dgm:pt>
    <dgm:pt modelId="{96622626-469E-4B46-B255-C2D7A351DBD4}" type="pres">
      <dgm:prSet presAssocID="{EC092E68-6DC6-4CB1-9A67-DD33492A58C6}" presName="image3" presStyleCnt="0"/>
      <dgm:spPr/>
    </dgm:pt>
    <dgm:pt modelId="{62CEB951-D7BA-428B-84FB-C19F054CDB4D}" type="pres">
      <dgm:prSet presAssocID="{EC092E68-6DC6-4CB1-9A67-DD33492A58C6}" presName="imageRepeatNode" presStyleLbl="alignAcc1" presStyleIdx="2" presStyleCnt="3"/>
      <dgm:spPr/>
    </dgm:pt>
    <dgm:pt modelId="{3DC0CB8D-7AC2-42B8-8CB9-C89662AB0DD8}" type="pres">
      <dgm:prSet presAssocID="{EC092E68-6DC6-4CB1-9A67-DD33492A58C6}" presName="imageaccent3" presStyleCnt="0"/>
      <dgm:spPr/>
    </dgm:pt>
    <dgm:pt modelId="{ADCC086D-475D-4940-A4ED-146AC14397D6}" type="pres">
      <dgm:prSet presAssocID="{EC092E68-6DC6-4CB1-9A67-DD33492A58C6}" presName="accentRepeatNode" presStyleLbl="solidAlignAcc1" presStyleIdx="5" presStyleCnt="6"/>
      <dgm:spPr/>
    </dgm:pt>
  </dgm:ptLst>
  <dgm:cxnLst>
    <dgm:cxn modelId="{F2935BF3-983A-4212-AF93-6FFF25D0AA18}" srcId="{9141A7C2-0CAB-40F4-A2D0-0E6F71A1D311}" destId="{9B3AEB3D-6852-428E-8980-55E025E1DE41}" srcOrd="0" destOrd="0" parTransId="{D83572CE-9A3B-4316-AC7A-C985C9313C00}" sibTransId="{B391FD2A-89FF-4553-9FDA-BD3AAE0B16EB}"/>
    <dgm:cxn modelId="{9D2EB845-72E2-4BD7-9620-D6B6B1438B83}" srcId="{9141A7C2-0CAB-40F4-A2D0-0E6F71A1D311}" destId="{2867EA91-C2BB-4A71-8C3B-A5766354C5A6}" srcOrd="1" destOrd="0" parTransId="{3F3EA367-CFBA-4706-B282-9D7FD94EA4EB}" sibTransId="{1EA72B70-92AA-48E3-B86B-BFE72E82E60C}"/>
    <dgm:cxn modelId="{B26D3AAD-AD77-4884-BBE7-0D16F4BEC3DE}" type="presOf" srcId="{1EA72B70-92AA-48E3-B86B-BFE72E82E60C}" destId="{6D24C8F1-B427-4847-AC7E-D38D9A02871F}" srcOrd="0" destOrd="0" presId="urn:microsoft.com/office/officeart/2008/layout/HexagonCluster"/>
    <dgm:cxn modelId="{40617C32-3F0C-4B5B-8430-AC1341EBD680}" type="presOf" srcId="{9B3AEB3D-6852-428E-8980-55E025E1DE41}" destId="{0FC19777-2016-4C44-BF34-99A65E6AB519}" srcOrd="0" destOrd="0" presId="urn:microsoft.com/office/officeart/2008/layout/HexagonCluster"/>
    <dgm:cxn modelId="{C8A8107A-F947-47DC-88F2-74AE851649B1}" srcId="{9141A7C2-0CAB-40F4-A2D0-0E6F71A1D311}" destId="{25D6CABD-3C4F-4779-9B68-DA2B72C46E16}" srcOrd="2" destOrd="0" parTransId="{58741BD1-AB0D-4944-9D98-5C343E8C75E3}" sibTransId="{EC092E68-6DC6-4CB1-9A67-DD33492A58C6}"/>
    <dgm:cxn modelId="{45E4B7F6-E0D9-4411-BDF6-6B0C62E2CF1B}" type="presOf" srcId="{9141A7C2-0CAB-40F4-A2D0-0E6F71A1D311}" destId="{A85CE836-0CE1-4B08-8BD7-69ED1748FF3E}" srcOrd="0" destOrd="0" presId="urn:microsoft.com/office/officeart/2008/layout/HexagonCluster"/>
    <dgm:cxn modelId="{EDBCC7ED-EBFD-4CDB-8F70-C7B8565527A1}" type="presOf" srcId="{25D6CABD-3C4F-4779-9B68-DA2B72C46E16}" destId="{3337E12A-DFAF-4BF9-8A90-315BB26464A1}" srcOrd="0" destOrd="0" presId="urn:microsoft.com/office/officeart/2008/layout/HexagonCluster"/>
    <dgm:cxn modelId="{FABDDBD1-3809-4228-834A-11019AE8F16B}" type="presOf" srcId="{B391FD2A-89FF-4553-9FDA-BD3AAE0B16EB}" destId="{702F6F83-AC4C-4F0E-A9E5-AB9C26922FD7}" srcOrd="0" destOrd="0" presId="urn:microsoft.com/office/officeart/2008/layout/HexagonCluster"/>
    <dgm:cxn modelId="{A911D269-3470-4DCA-98E9-D95CE5470355}" type="presOf" srcId="{2867EA91-C2BB-4A71-8C3B-A5766354C5A6}" destId="{96C393D6-D462-41BB-BC9F-CBE10ACE8A14}" srcOrd="0" destOrd="0" presId="urn:microsoft.com/office/officeart/2008/layout/HexagonCluster"/>
    <dgm:cxn modelId="{6BE41B23-FF43-4983-A53F-782946D37FBF}" type="presOf" srcId="{EC092E68-6DC6-4CB1-9A67-DD33492A58C6}" destId="{62CEB951-D7BA-428B-84FB-C19F054CDB4D}" srcOrd="0" destOrd="0" presId="urn:microsoft.com/office/officeart/2008/layout/HexagonCluster"/>
    <dgm:cxn modelId="{59BBA73D-FC11-4916-853F-3DFCDC24236C}" type="presParOf" srcId="{A85CE836-0CE1-4B08-8BD7-69ED1748FF3E}" destId="{F2597416-E95A-4533-AA67-62A166B262D3}" srcOrd="0" destOrd="0" presId="urn:microsoft.com/office/officeart/2008/layout/HexagonCluster"/>
    <dgm:cxn modelId="{052D93E1-9DB9-4B94-ACC0-79870DE8A399}" type="presParOf" srcId="{F2597416-E95A-4533-AA67-62A166B262D3}" destId="{0FC19777-2016-4C44-BF34-99A65E6AB519}" srcOrd="0" destOrd="0" presId="urn:microsoft.com/office/officeart/2008/layout/HexagonCluster"/>
    <dgm:cxn modelId="{7885F0EE-C639-4776-A474-1D76D84BE59B}" type="presParOf" srcId="{A85CE836-0CE1-4B08-8BD7-69ED1748FF3E}" destId="{1123345E-02FA-40B2-B339-49ABB929C54F}" srcOrd="1" destOrd="0" presId="urn:microsoft.com/office/officeart/2008/layout/HexagonCluster"/>
    <dgm:cxn modelId="{72AF38E0-983D-473F-B90F-8F49C04BE8CD}" type="presParOf" srcId="{1123345E-02FA-40B2-B339-49ABB929C54F}" destId="{A7A655D5-F354-417F-A423-75BE68E6B4B9}" srcOrd="0" destOrd="0" presId="urn:microsoft.com/office/officeart/2008/layout/HexagonCluster"/>
    <dgm:cxn modelId="{A7A759F1-E244-4B72-B3D9-EDDB74EEA26C}" type="presParOf" srcId="{A85CE836-0CE1-4B08-8BD7-69ED1748FF3E}" destId="{807BD18A-335A-4A67-9FE5-5E721E46159D}" srcOrd="2" destOrd="0" presId="urn:microsoft.com/office/officeart/2008/layout/HexagonCluster"/>
    <dgm:cxn modelId="{B87A0D24-E5D7-40DB-AF98-D5FBAD33665D}" type="presParOf" srcId="{807BD18A-335A-4A67-9FE5-5E721E46159D}" destId="{702F6F83-AC4C-4F0E-A9E5-AB9C26922FD7}" srcOrd="0" destOrd="0" presId="urn:microsoft.com/office/officeart/2008/layout/HexagonCluster"/>
    <dgm:cxn modelId="{3483F6CA-12C1-4E4B-B868-74345669FEDD}" type="presParOf" srcId="{A85CE836-0CE1-4B08-8BD7-69ED1748FF3E}" destId="{54A624BE-61BC-4552-B900-3038D0FA89EC}" srcOrd="3" destOrd="0" presId="urn:microsoft.com/office/officeart/2008/layout/HexagonCluster"/>
    <dgm:cxn modelId="{36AE7797-ED71-4702-A952-FFA1BA9008E9}" type="presParOf" srcId="{54A624BE-61BC-4552-B900-3038D0FA89EC}" destId="{743E2F5D-64D3-4C85-B9C8-184913E910A2}" srcOrd="0" destOrd="0" presId="urn:microsoft.com/office/officeart/2008/layout/HexagonCluster"/>
    <dgm:cxn modelId="{2B650A7B-4B4E-4834-9BE5-517DDF2F7412}" type="presParOf" srcId="{A85CE836-0CE1-4B08-8BD7-69ED1748FF3E}" destId="{843B2C01-FE03-478F-B990-3E7773484A22}" srcOrd="4" destOrd="0" presId="urn:microsoft.com/office/officeart/2008/layout/HexagonCluster"/>
    <dgm:cxn modelId="{19417997-2826-41BC-8998-BF5D8D476F28}" type="presParOf" srcId="{843B2C01-FE03-478F-B990-3E7773484A22}" destId="{96C393D6-D462-41BB-BC9F-CBE10ACE8A14}" srcOrd="0" destOrd="0" presId="urn:microsoft.com/office/officeart/2008/layout/HexagonCluster"/>
    <dgm:cxn modelId="{C682CBF3-1F37-47EB-8DE2-F93A4EB5B9C5}" type="presParOf" srcId="{A85CE836-0CE1-4B08-8BD7-69ED1748FF3E}" destId="{3D28B580-013F-4CF2-961D-473883053D04}" srcOrd="5" destOrd="0" presId="urn:microsoft.com/office/officeart/2008/layout/HexagonCluster"/>
    <dgm:cxn modelId="{805A6F3D-C843-4989-A988-30BAE3A4E98F}" type="presParOf" srcId="{3D28B580-013F-4CF2-961D-473883053D04}" destId="{E51DD1A9-A181-4011-8D7C-A7BA9D9E06B7}" srcOrd="0" destOrd="0" presId="urn:microsoft.com/office/officeart/2008/layout/HexagonCluster"/>
    <dgm:cxn modelId="{F66DB8C2-2A4E-43C0-BFF0-D6240ECEA463}" type="presParOf" srcId="{A85CE836-0CE1-4B08-8BD7-69ED1748FF3E}" destId="{68D26F46-8128-4FE5-867B-8667DAC1FDBC}" srcOrd="6" destOrd="0" presId="urn:microsoft.com/office/officeart/2008/layout/HexagonCluster"/>
    <dgm:cxn modelId="{75DFB50D-3A0D-478B-AA3E-BC3A0F56058F}" type="presParOf" srcId="{68D26F46-8128-4FE5-867B-8667DAC1FDBC}" destId="{6D24C8F1-B427-4847-AC7E-D38D9A02871F}" srcOrd="0" destOrd="0" presId="urn:microsoft.com/office/officeart/2008/layout/HexagonCluster"/>
    <dgm:cxn modelId="{B908A048-054C-4BFC-9368-32FCC421C2FF}" type="presParOf" srcId="{A85CE836-0CE1-4B08-8BD7-69ED1748FF3E}" destId="{A40DD004-62F3-4F6E-B614-A9B29B41D3C2}" srcOrd="7" destOrd="0" presId="urn:microsoft.com/office/officeart/2008/layout/HexagonCluster"/>
    <dgm:cxn modelId="{0719F706-E21D-483F-8FD6-972D715B2B78}" type="presParOf" srcId="{A40DD004-62F3-4F6E-B614-A9B29B41D3C2}" destId="{F3D1DF05-BFE1-4D8D-8A3D-B2F8528F31C6}" srcOrd="0" destOrd="0" presId="urn:microsoft.com/office/officeart/2008/layout/HexagonCluster"/>
    <dgm:cxn modelId="{004E6046-7B0C-4C90-97BF-AA1DD2CAF388}" type="presParOf" srcId="{A85CE836-0CE1-4B08-8BD7-69ED1748FF3E}" destId="{B9782626-3907-44D0-B2D7-F5B6B99B7BC6}" srcOrd="8" destOrd="0" presId="urn:microsoft.com/office/officeart/2008/layout/HexagonCluster"/>
    <dgm:cxn modelId="{34864E37-8573-4BE6-BA3A-7073925C8727}" type="presParOf" srcId="{B9782626-3907-44D0-B2D7-F5B6B99B7BC6}" destId="{3337E12A-DFAF-4BF9-8A90-315BB26464A1}" srcOrd="0" destOrd="0" presId="urn:microsoft.com/office/officeart/2008/layout/HexagonCluster"/>
    <dgm:cxn modelId="{5A9E963F-195F-4044-A460-32F0A028B1D5}" type="presParOf" srcId="{A85CE836-0CE1-4B08-8BD7-69ED1748FF3E}" destId="{C70DE59B-D3A4-4E8C-A87F-B1177D57BB83}" srcOrd="9" destOrd="0" presId="urn:microsoft.com/office/officeart/2008/layout/HexagonCluster"/>
    <dgm:cxn modelId="{E8D9BC80-D569-411D-A1E3-4E1B15E173FA}" type="presParOf" srcId="{C70DE59B-D3A4-4E8C-A87F-B1177D57BB83}" destId="{84CA8D0D-C393-45B6-BAEA-1D5484F3A6CC}" srcOrd="0" destOrd="0" presId="urn:microsoft.com/office/officeart/2008/layout/HexagonCluster"/>
    <dgm:cxn modelId="{A3E1DCFA-BBB7-4F23-92A1-D52F2AD205AE}" type="presParOf" srcId="{A85CE836-0CE1-4B08-8BD7-69ED1748FF3E}" destId="{96622626-469E-4B46-B255-C2D7A351DBD4}" srcOrd="10" destOrd="0" presId="urn:microsoft.com/office/officeart/2008/layout/HexagonCluster"/>
    <dgm:cxn modelId="{09DEF354-0CEB-473C-914D-966734CFC0CC}" type="presParOf" srcId="{96622626-469E-4B46-B255-C2D7A351DBD4}" destId="{62CEB951-D7BA-428B-84FB-C19F054CDB4D}" srcOrd="0" destOrd="0" presId="urn:microsoft.com/office/officeart/2008/layout/HexagonCluster"/>
    <dgm:cxn modelId="{973FE411-EA0B-40C1-90F9-7ACAFBC1F487}" type="presParOf" srcId="{A85CE836-0CE1-4B08-8BD7-69ED1748FF3E}" destId="{3DC0CB8D-7AC2-42B8-8CB9-C89662AB0DD8}" srcOrd="11" destOrd="0" presId="urn:microsoft.com/office/officeart/2008/layout/HexagonCluster"/>
    <dgm:cxn modelId="{CCD720CB-6CB9-4DC4-A5B0-054274F33B23}" type="presParOf" srcId="{3DC0CB8D-7AC2-42B8-8CB9-C89662AB0DD8}" destId="{ADCC086D-475D-4940-A4ED-146AC14397D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06F75-4523-465F-8ECB-7D428B11E102}">
      <dsp:nvSpPr>
        <dsp:cNvPr id="0" name=""/>
        <dsp:cNvSpPr/>
      </dsp:nvSpPr>
      <dsp:spPr>
        <a:xfrm>
          <a:off x="4874407" y="2328155"/>
          <a:ext cx="1660083" cy="166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 দূষণ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7521" y="2571269"/>
        <a:ext cx="1173855" cy="1173855"/>
      </dsp:txXfrm>
    </dsp:sp>
    <dsp:sp modelId="{099C628D-BFE8-492A-BC10-16C10E107013}">
      <dsp:nvSpPr>
        <dsp:cNvPr id="0" name=""/>
        <dsp:cNvSpPr/>
      </dsp:nvSpPr>
      <dsp:spPr>
        <a:xfrm rot="16200000">
          <a:off x="5528350" y="1723648"/>
          <a:ext cx="352196" cy="564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1180" y="1889364"/>
        <a:ext cx="246537" cy="338656"/>
      </dsp:txXfrm>
    </dsp:sp>
    <dsp:sp modelId="{F34E88CF-DACC-4BDD-B8D6-D474E10BF2B8}">
      <dsp:nvSpPr>
        <dsp:cNvPr id="0" name=""/>
        <dsp:cNvSpPr/>
      </dsp:nvSpPr>
      <dsp:spPr>
        <a:xfrm>
          <a:off x="4874407" y="3550"/>
          <a:ext cx="1660083" cy="166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কীটনাশক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7521" y="246664"/>
        <a:ext cx="1173855" cy="1173855"/>
      </dsp:txXfrm>
    </dsp:sp>
    <dsp:sp modelId="{0C6E1F28-EFA2-4F54-B6FE-B9078B4E4787}">
      <dsp:nvSpPr>
        <dsp:cNvPr id="0" name=""/>
        <dsp:cNvSpPr/>
      </dsp:nvSpPr>
      <dsp:spPr>
        <a:xfrm rot="19800000">
          <a:off x="6526302" y="2299815"/>
          <a:ext cx="352196" cy="564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33380" y="2439116"/>
        <a:ext cx="246537" cy="338656"/>
      </dsp:txXfrm>
    </dsp:sp>
    <dsp:sp modelId="{36EF79FF-048F-4E7A-9AC8-5E6DCBC84A39}">
      <dsp:nvSpPr>
        <dsp:cNvPr id="0" name=""/>
        <dsp:cNvSpPr/>
      </dsp:nvSpPr>
      <dsp:spPr>
        <a:xfrm>
          <a:off x="6887574" y="1165852"/>
          <a:ext cx="1660083" cy="166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কলকারখানার বর্জ্য 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0688" y="1408966"/>
        <a:ext cx="1173855" cy="1173855"/>
      </dsp:txXfrm>
    </dsp:sp>
    <dsp:sp modelId="{2BE216DD-F556-462E-B178-F3E3D48F0F22}">
      <dsp:nvSpPr>
        <dsp:cNvPr id="0" name=""/>
        <dsp:cNvSpPr/>
      </dsp:nvSpPr>
      <dsp:spPr>
        <a:xfrm rot="1800000">
          <a:off x="6526302" y="3452150"/>
          <a:ext cx="352196" cy="564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33380" y="3538621"/>
        <a:ext cx="246537" cy="338656"/>
      </dsp:txXfrm>
    </dsp:sp>
    <dsp:sp modelId="{DE06303E-006C-49BA-90F3-5BED0A814816}">
      <dsp:nvSpPr>
        <dsp:cNvPr id="0" name=""/>
        <dsp:cNvSpPr/>
      </dsp:nvSpPr>
      <dsp:spPr>
        <a:xfrm>
          <a:off x="6887574" y="3490457"/>
          <a:ext cx="1660083" cy="166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গৃহস্থালির বর্জ্য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0688" y="3733571"/>
        <a:ext cx="1173855" cy="1173855"/>
      </dsp:txXfrm>
    </dsp:sp>
    <dsp:sp modelId="{D1B68133-8D2A-4071-9298-08EC9EFB4512}">
      <dsp:nvSpPr>
        <dsp:cNvPr id="0" name=""/>
        <dsp:cNvSpPr/>
      </dsp:nvSpPr>
      <dsp:spPr>
        <a:xfrm rot="5400000">
          <a:off x="5528350" y="4028317"/>
          <a:ext cx="352196" cy="564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1180" y="4088374"/>
        <a:ext cx="246537" cy="338656"/>
      </dsp:txXfrm>
    </dsp:sp>
    <dsp:sp modelId="{2790A333-BF90-45BD-87EF-882A2D86314A}">
      <dsp:nvSpPr>
        <dsp:cNvPr id="0" name=""/>
        <dsp:cNvSpPr/>
      </dsp:nvSpPr>
      <dsp:spPr>
        <a:xfrm>
          <a:off x="4874407" y="4652760"/>
          <a:ext cx="1660083" cy="166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থালা বাসন ধোয়া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7521" y="4895874"/>
        <a:ext cx="1173855" cy="1173855"/>
      </dsp:txXfrm>
    </dsp:sp>
    <dsp:sp modelId="{661101A0-62A2-4DE9-9114-CAC4B635E4A7}">
      <dsp:nvSpPr>
        <dsp:cNvPr id="0" name=""/>
        <dsp:cNvSpPr/>
      </dsp:nvSpPr>
      <dsp:spPr>
        <a:xfrm rot="9000000">
          <a:off x="4530399" y="3452150"/>
          <a:ext cx="352196" cy="564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28980" y="3538621"/>
        <a:ext cx="246537" cy="338656"/>
      </dsp:txXfrm>
    </dsp:sp>
    <dsp:sp modelId="{7A7A639C-B1B0-44B1-BEF8-2DBE588BF8C3}">
      <dsp:nvSpPr>
        <dsp:cNvPr id="0" name=""/>
        <dsp:cNvSpPr/>
      </dsp:nvSpPr>
      <dsp:spPr>
        <a:xfrm>
          <a:off x="2861240" y="3490457"/>
          <a:ext cx="1660083" cy="166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গরু-ছাগল গোসল করানো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4354" y="3733571"/>
        <a:ext cx="1173855" cy="1173855"/>
      </dsp:txXfrm>
    </dsp:sp>
    <dsp:sp modelId="{B0512F48-04B1-4902-8572-5054432D28AC}">
      <dsp:nvSpPr>
        <dsp:cNvPr id="0" name=""/>
        <dsp:cNvSpPr/>
      </dsp:nvSpPr>
      <dsp:spPr>
        <a:xfrm rot="12600000">
          <a:off x="4530399" y="2299815"/>
          <a:ext cx="352196" cy="564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28980" y="2439116"/>
        <a:ext cx="246537" cy="338656"/>
      </dsp:txXfrm>
    </dsp:sp>
    <dsp:sp modelId="{A6FCC72F-A909-4013-AFED-0E2CE6B22B28}">
      <dsp:nvSpPr>
        <dsp:cNvPr id="0" name=""/>
        <dsp:cNvSpPr/>
      </dsp:nvSpPr>
      <dsp:spPr>
        <a:xfrm>
          <a:off x="2861240" y="1165852"/>
          <a:ext cx="1660083" cy="166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উন্মুক্ত পায়খানা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4354" y="1408966"/>
        <a:ext cx="1173855" cy="117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19777-2016-4C44-BF34-99A65E6AB519}">
      <dsp:nvSpPr>
        <dsp:cNvPr id="0" name=""/>
        <dsp:cNvSpPr/>
      </dsp:nvSpPr>
      <dsp:spPr>
        <a:xfrm>
          <a:off x="3070295" y="3785749"/>
          <a:ext cx="2674123" cy="23055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জলজ প্রাণী মারা যাচ্ছে।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5269" y="4143529"/>
        <a:ext cx="1844175" cy="1590001"/>
      </dsp:txXfrm>
    </dsp:sp>
    <dsp:sp modelId="{A7A655D5-F354-417F-A423-75BE68E6B4B9}">
      <dsp:nvSpPr>
        <dsp:cNvPr id="0" name=""/>
        <dsp:cNvSpPr/>
      </dsp:nvSpPr>
      <dsp:spPr>
        <a:xfrm>
          <a:off x="3139766" y="4803607"/>
          <a:ext cx="313091" cy="269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F6F83-AC4C-4F0E-A9E5-AB9C26922FD7}">
      <dsp:nvSpPr>
        <dsp:cNvPr id="0" name=""/>
        <dsp:cNvSpPr/>
      </dsp:nvSpPr>
      <dsp:spPr>
        <a:xfrm>
          <a:off x="784443" y="2547386"/>
          <a:ext cx="2674123" cy="23055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27000" r="-27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E2F5D-64D3-4C85-B9C8-184913E910A2}">
      <dsp:nvSpPr>
        <dsp:cNvPr id="0" name=""/>
        <dsp:cNvSpPr/>
      </dsp:nvSpPr>
      <dsp:spPr>
        <a:xfrm>
          <a:off x="2604941" y="4548381"/>
          <a:ext cx="313091" cy="269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393D6-D462-41BB-BC9F-CBE10ACE8A14}">
      <dsp:nvSpPr>
        <dsp:cNvPr id="0" name=""/>
        <dsp:cNvSpPr/>
      </dsp:nvSpPr>
      <dsp:spPr>
        <a:xfrm>
          <a:off x="5348535" y="2519975"/>
          <a:ext cx="2674123" cy="23055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মানুষ ডায়রিয়া বা কলেরায় আক্রান্ত হচ্ছে।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3509" y="2877755"/>
        <a:ext cx="1844175" cy="1590001"/>
      </dsp:txXfrm>
    </dsp:sp>
    <dsp:sp modelId="{E51DD1A9-A181-4011-8D7C-A7BA9D9E06B7}">
      <dsp:nvSpPr>
        <dsp:cNvPr id="0" name=""/>
        <dsp:cNvSpPr/>
      </dsp:nvSpPr>
      <dsp:spPr>
        <a:xfrm>
          <a:off x="7176646" y="4518534"/>
          <a:ext cx="313091" cy="269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4C8F1-B427-4847-AC7E-D38D9A02871F}">
      <dsp:nvSpPr>
        <dsp:cNvPr id="0" name=""/>
        <dsp:cNvSpPr/>
      </dsp:nvSpPr>
      <dsp:spPr>
        <a:xfrm>
          <a:off x="7626774" y="3785749"/>
          <a:ext cx="2674123" cy="23055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9000" r="-9000"/>
          </a:stretch>
        </a:blip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1DF05-BFE1-4D8D-8A3D-B2F8528F31C6}">
      <dsp:nvSpPr>
        <dsp:cNvPr id="0" name=""/>
        <dsp:cNvSpPr/>
      </dsp:nvSpPr>
      <dsp:spPr>
        <a:xfrm>
          <a:off x="7696244" y="4803607"/>
          <a:ext cx="313091" cy="269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7E12A-DFAF-4BF9-8A90-315BB26464A1}">
      <dsp:nvSpPr>
        <dsp:cNvPr id="0" name=""/>
        <dsp:cNvSpPr/>
      </dsp:nvSpPr>
      <dsp:spPr>
        <a:xfrm>
          <a:off x="3070295" y="1259683"/>
          <a:ext cx="2674123" cy="23055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চর্মরোগে আক্রান্ত হচ্ছে।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5269" y="1617463"/>
        <a:ext cx="1844175" cy="1590001"/>
      </dsp:txXfrm>
    </dsp:sp>
    <dsp:sp modelId="{84CA8D0D-C393-45B6-BAEA-1D5484F3A6CC}">
      <dsp:nvSpPr>
        <dsp:cNvPr id="0" name=""/>
        <dsp:cNvSpPr/>
      </dsp:nvSpPr>
      <dsp:spPr>
        <a:xfrm>
          <a:off x="4883180" y="1309631"/>
          <a:ext cx="313091" cy="269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EB951-D7BA-428B-84FB-C19F054CDB4D}">
      <dsp:nvSpPr>
        <dsp:cNvPr id="0" name=""/>
        <dsp:cNvSpPr/>
      </dsp:nvSpPr>
      <dsp:spPr>
        <a:xfrm>
          <a:off x="5348535" y="0"/>
          <a:ext cx="2674123" cy="23055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t="-10000" b="-10000"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C086D-475D-4940-A4ED-146AC14397D6}">
      <dsp:nvSpPr>
        <dsp:cNvPr id="0" name=""/>
        <dsp:cNvSpPr/>
      </dsp:nvSpPr>
      <dsp:spPr>
        <a:xfrm>
          <a:off x="5427521" y="1012375"/>
          <a:ext cx="313091" cy="269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9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1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5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5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46D9-4183-4002-9356-F1181155BAE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1D61-7D80-43E2-96BB-88B2E96F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3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320" cy="688592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393897" y="182879"/>
            <a:ext cx="4811151" cy="2335238"/>
          </a:xfrm>
          <a:custGeom>
            <a:avLst/>
            <a:gdLst/>
            <a:ahLst/>
            <a:cxnLst/>
            <a:rect l="l" t="t" r="r" b="b"/>
            <a:pathLst>
              <a:path w="6752716" h="3402820">
                <a:moveTo>
                  <a:pt x="1593432" y="1656670"/>
                </a:moveTo>
                <a:lnTo>
                  <a:pt x="1592701" y="2052065"/>
                </a:lnTo>
                <a:lnTo>
                  <a:pt x="1530999" y="1958435"/>
                </a:lnTo>
                <a:lnTo>
                  <a:pt x="1459053" y="1941835"/>
                </a:lnTo>
                <a:lnTo>
                  <a:pt x="1461480" y="1941835"/>
                </a:lnTo>
                <a:cubicBezTo>
                  <a:pt x="1448025" y="1905759"/>
                  <a:pt x="1437048" y="1887722"/>
                  <a:pt x="1428549" y="1887722"/>
                </a:cubicBezTo>
                <a:lnTo>
                  <a:pt x="1416338" y="1914019"/>
                </a:lnTo>
                <a:lnTo>
                  <a:pt x="1285812" y="1824634"/>
                </a:lnTo>
                <a:close/>
                <a:moveTo>
                  <a:pt x="5448609" y="1126702"/>
                </a:moveTo>
                <a:lnTo>
                  <a:pt x="5960997" y="1126702"/>
                </a:lnTo>
                <a:lnTo>
                  <a:pt x="5960997" y="1832398"/>
                </a:lnTo>
                <a:lnTo>
                  <a:pt x="5958527" y="1819059"/>
                </a:lnTo>
                <a:cubicBezTo>
                  <a:pt x="5953157" y="1801939"/>
                  <a:pt x="5943242" y="1784026"/>
                  <a:pt x="5928779" y="1765321"/>
                </a:cubicBezTo>
                <a:cubicBezTo>
                  <a:pt x="5899855" y="1727909"/>
                  <a:pt x="5863759" y="1692925"/>
                  <a:pt x="5820494" y="1660367"/>
                </a:cubicBezTo>
                <a:cubicBezTo>
                  <a:pt x="5825424" y="1633715"/>
                  <a:pt x="5827889" y="1607190"/>
                  <a:pt x="5827889" y="1580795"/>
                </a:cubicBezTo>
                <a:cubicBezTo>
                  <a:pt x="5827889" y="1518246"/>
                  <a:pt x="5816341" y="1461302"/>
                  <a:pt x="5793245" y="1409961"/>
                </a:cubicBezTo>
                <a:cubicBezTo>
                  <a:pt x="5770149" y="1358620"/>
                  <a:pt x="5738425" y="1312768"/>
                  <a:pt x="5698073" y="1272404"/>
                </a:cubicBezTo>
                <a:cubicBezTo>
                  <a:pt x="5657723" y="1232041"/>
                  <a:pt x="5609958" y="1195971"/>
                  <a:pt x="5554779" y="1164196"/>
                </a:cubicBezTo>
                <a:cubicBezTo>
                  <a:pt x="5520292" y="1144337"/>
                  <a:pt x="5486582" y="1132008"/>
                  <a:pt x="5453650" y="1127208"/>
                </a:cubicBezTo>
                <a:close/>
                <a:moveTo>
                  <a:pt x="1227346" y="1126702"/>
                </a:moveTo>
                <a:lnTo>
                  <a:pt x="1576386" y="1126702"/>
                </a:lnTo>
                <a:lnTo>
                  <a:pt x="1587379" y="1139832"/>
                </a:lnTo>
                <a:cubicBezTo>
                  <a:pt x="1601753" y="1157330"/>
                  <a:pt x="1612237" y="1171177"/>
                  <a:pt x="1618833" y="1181374"/>
                </a:cubicBezTo>
                <a:cubicBezTo>
                  <a:pt x="1627627" y="1194970"/>
                  <a:pt x="1632024" y="1215441"/>
                  <a:pt x="1632024" y="1242786"/>
                </a:cubicBezTo>
                <a:lnTo>
                  <a:pt x="1632024" y="1264586"/>
                </a:lnTo>
                <a:cubicBezTo>
                  <a:pt x="1632024" y="1283766"/>
                  <a:pt x="1627332" y="1300777"/>
                  <a:pt x="1617947" y="1315618"/>
                </a:cubicBezTo>
                <a:cubicBezTo>
                  <a:pt x="1608562" y="1330460"/>
                  <a:pt x="1596680" y="1343048"/>
                  <a:pt x="1582301" y="1353382"/>
                </a:cubicBezTo>
                <a:cubicBezTo>
                  <a:pt x="1567922" y="1363717"/>
                  <a:pt x="1552118" y="1371658"/>
                  <a:pt x="1534889" y="1377204"/>
                </a:cubicBezTo>
                <a:cubicBezTo>
                  <a:pt x="1517660" y="1382750"/>
                  <a:pt x="1501176" y="1385523"/>
                  <a:pt x="1485436" y="1385523"/>
                </a:cubicBezTo>
                <a:cubicBezTo>
                  <a:pt x="1460786" y="1385523"/>
                  <a:pt x="1434185" y="1377621"/>
                  <a:pt x="1405633" y="1361817"/>
                </a:cubicBezTo>
                <a:cubicBezTo>
                  <a:pt x="1377080" y="1346013"/>
                  <a:pt x="1349548" y="1325157"/>
                  <a:pt x="1323037" y="1299249"/>
                </a:cubicBezTo>
                <a:cubicBezTo>
                  <a:pt x="1296526" y="1273342"/>
                  <a:pt x="1275253" y="1246458"/>
                  <a:pt x="1259218" y="1218599"/>
                </a:cubicBezTo>
                <a:cubicBezTo>
                  <a:pt x="1243182" y="1190740"/>
                  <a:pt x="1235165" y="1164832"/>
                  <a:pt x="1235165" y="1140875"/>
                </a:cubicBezTo>
                <a:cubicBezTo>
                  <a:pt x="1235165" y="1134020"/>
                  <a:pt x="1235338" y="1129944"/>
                  <a:pt x="1235685" y="1128647"/>
                </a:cubicBezTo>
                <a:cubicBezTo>
                  <a:pt x="1236031" y="1127350"/>
                  <a:pt x="1233252" y="1126702"/>
                  <a:pt x="1227346" y="1126702"/>
                </a:cubicBezTo>
                <a:close/>
                <a:moveTo>
                  <a:pt x="3299048" y="727377"/>
                </a:moveTo>
                <a:lnTo>
                  <a:pt x="3299048" y="1253494"/>
                </a:lnTo>
                <a:lnTo>
                  <a:pt x="3289570" y="1227475"/>
                </a:lnTo>
                <a:cubicBezTo>
                  <a:pt x="3284979" y="1217870"/>
                  <a:pt x="3279209" y="1208023"/>
                  <a:pt x="3272261" y="1197936"/>
                </a:cubicBezTo>
                <a:cubicBezTo>
                  <a:pt x="3244466" y="1157585"/>
                  <a:pt x="3213756" y="1121881"/>
                  <a:pt x="3180133" y="1090825"/>
                </a:cubicBezTo>
                <a:cubicBezTo>
                  <a:pt x="3146509" y="1059769"/>
                  <a:pt x="3108861" y="1033842"/>
                  <a:pt x="3067187" y="1013044"/>
                </a:cubicBezTo>
                <a:cubicBezTo>
                  <a:pt x="3025514" y="992246"/>
                  <a:pt x="2986922" y="989049"/>
                  <a:pt x="2951411" y="1003454"/>
                </a:cubicBezTo>
                <a:lnTo>
                  <a:pt x="2951411" y="978804"/>
                </a:lnTo>
                <a:lnTo>
                  <a:pt x="2909776" y="978804"/>
                </a:lnTo>
                <a:cubicBezTo>
                  <a:pt x="2896476" y="978804"/>
                  <a:pt x="2876525" y="980518"/>
                  <a:pt x="2849924" y="983946"/>
                </a:cubicBezTo>
                <a:cubicBezTo>
                  <a:pt x="2823322" y="987373"/>
                  <a:pt x="2793416" y="994614"/>
                  <a:pt x="2760203" y="1005668"/>
                </a:cubicBezTo>
                <a:cubicBezTo>
                  <a:pt x="2726990" y="1016722"/>
                  <a:pt x="2692256" y="1033887"/>
                  <a:pt x="2656000" y="1057163"/>
                </a:cubicBezTo>
                <a:cubicBezTo>
                  <a:pt x="2619744" y="1080439"/>
                  <a:pt x="2584773" y="1121220"/>
                  <a:pt x="2551085" y="1179506"/>
                </a:cubicBezTo>
                <a:cubicBezTo>
                  <a:pt x="2531750" y="1191497"/>
                  <a:pt x="2517237" y="1212449"/>
                  <a:pt x="2507544" y="1242363"/>
                </a:cubicBezTo>
                <a:cubicBezTo>
                  <a:pt x="2497851" y="1272276"/>
                  <a:pt x="2493004" y="1300559"/>
                  <a:pt x="2493004" y="1327211"/>
                </a:cubicBezTo>
                <a:cubicBezTo>
                  <a:pt x="2493004" y="1345391"/>
                  <a:pt x="2495251" y="1365733"/>
                  <a:pt x="2499744" y="1388239"/>
                </a:cubicBezTo>
                <a:cubicBezTo>
                  <a:pt x="2504238" y="1410744"/>
                  <a:pt x="2513058" y="1431876"/>
                  <a:pt x="2526204" y="1451634"/>
                </a:cubicBezTo>
                <a:cubicBezTo>
                  <a:pt x="2539351" y="1471393"/>
                  <a:pt x="2557260" y="1487903"/>
                  <a:pt x="2579933" y="1501165"/>
                </a:cubicBezTo>
                <a:cubicBezTo>
                  <a:pt x="2602605" y="1514427"/>
                  <a:pt x="2632493" y="1521058"/>
                  <a:pt x="2669596" y="1521058"/>
                </a:cubicBezTo>
                <a:cubicBezTo>
                  <a:pt x="2690420" y="1521058"/>
                  <a:pt x="2712547" y="1514966"/>
                  <a:pt x="2735977" y="1502782"/>
                </a:cubicBezTo>
                <a:cubicBezTo>
                  <a:pt x="2759407" y="1490599"/>
                  <a:pt x="2784204" y="1478332"/>
                  <a:pt x="2810369" y="1465981"/>
                </a:cubicBezTo>
                <a:cubicBezTo>
                  <a:pt x="2837791" y="1454196"/>
                  <a:pt x="2858493" y="1445119"/>
                  <a:pt x="2872474" y="1438751"/>
                </a:cubicBezTo>
                <a:cubicBezTo>
                  <a:pt x="2886455" y="1432383"/>
                  <a:pt x="2893600" y="1429199"/>
                  <a:pt x="2893908" y="1429199"/>
                </a:cubicBezTo>
                <a:cubicBezTo>
                  <a:pt x="2911240" y="1429199"/>
                  <a:pt x="2919905" y="1433872"/>
                  <a:pt x="2919905" y="1443219"/>
                </a:cubicBezTo>
                <a:cubicBezTo>
                  <a:pt x="2919905" y="1451743"/>
                  <a:pt x="2912697" y="1468639"/>
                  <a:pt x="2898279" y="1493905"/>
                </a:cubicBezTo>
                <a:cubicBezTo>
                  <a:pt x="2883862" y="1519171"/>
                  <a:pt x="2866241" y="1548031"/>
                  <a:pt x="2845417" y="1580487"/>
                </a:cubicBezTo>
                <a:cubicBezTo>
                  <a:pt x="2804155" y="1613635"/>
                  <a:pt x="2772810" y="1639023"/>
                  <a:pt x="2751383" y="1656650"/>
                </a:cubicBezTo>
                <a:cubicBezTo>
                  <a:pt x="2729956" y="1674277"/>
                  <a:pt x="2712155" y="1688432"/>
                  <a:pt x="2697982" y="1699113"/>
                </a:cubicBezTo>
                <a:lnTo>
                  <a:pt x="2671483" y="1722338"/>
                </a:lnTo>
                <a:lnTo>
                  <a:pt x="2848229" y="1927084"/>
                </a:lnTo>
                <a:cubicBezTo>
                  <a:pt x="2942463" y="1832157"/>
                  <a:pt x="3008702" y="1746378"/>
                  <a:pt x="3046947" y="1669745"/>
                </a:cubicBezTo>
                <a:cubicBezTo>
                  <a:pt x="3085193" y="1593113"/>
                  <a:pt x="3104316" y="1535334"/>
                  <a:pt x="3104316" y="1496408"/>
                </a:cubicBezTo>
                <a:cubicBezTo>
                  <a:pt x="3104316" y="1427081"/>
                  <a:pt x="3081855" y="1372203"/>
                  <a:pt x="3036934" y="1331775"/>
                </a:cubicBezTo>
                <a:cubicBezTo>
                  <a:pt x="2992012" y="1291347"/>
                  <a:pt x="2917813" y="1271133"/>
                  <a:pt x="2814336" y="1271133"/>
                </a:cubicBezTo>
                <a:cubicBezTo>
                  <a:pt x="2780314" y="1271133"/>
                  <a:pt x="2758797" y="1275165"/>
                  <a:pt x="2749784" y="1283227"/>
                </a:cubicBezTo>
                <a:cubicBezTo>
                  <a:pt x="2768734" y="1259271"/>
                  <a:pt x="2795688" y="1237330"/>
                  <a:pt x="2830647" y="1217405"/>
                </a:cubicBezTo>
                <a:cubicBezTo>
                  <a:pt x="2865606" y="1197480"/>
                  <a:pt x="2903126" y="1187517"/>
                  <a:pt x="2943207" y="1187517"/>
                </a:cubicBezTo>
                <a:cubicBezTo>
                  <a:pt x="2967164" y="1187517"/>
                  <a:pt x="2993373" y="1193121"/>
                  <a:pt x="3021836" y="1204329"/>
                </a:cubicBezTo>
                <a:cubicBezTo>
                  <a:pt x="3050298" y="1215537"/>
                  <a:pt x="3077419" y="1230211"/>
                  <a:pt x="3103199" y="1248352"/>
                </a:cubicBezTo>
                <a:cubicBezTo>
                  <a:pt x="3128978" y="1266492"/>
                  <a:pt x="3151670" y="1285711"/>
                  <a:pt x="3171274" y="1306009"/>
                </a:cubicBezTo>
                <a:cubicBezTo>
                  <a:pt x="3190878" y="1326306"/>
                  <a:pt x="3204493" y="1345570"/>
                  <a:pt x="3212119" y="1363801"/>
                </a:cubicBezTo>
                <a:cubicBezTo>
                  <a:pt x="3244267" y="1403933"/>
                  <a:pt x="3266792" y="1441774"/>
                  <a:pt x="3279694" y="1477324"/>
                </a:cubicBezTo>
                <a:cubicBezTo>
                  <a:pt x="3292597" y="1512873"/>
                  <a:pt x="3299048" y="1537760"/>
                  <a:pt x="3299048" y="1551985"/>
                </a:cubicBezTo>
                <a:lnTo>
                  <a:pt x="3299048" y="2254347"/>
                </a:lnTo>
                <a:lnTo>
                  <a:pt x="3478991" y="2383834"/>
                </a:lnTo>
                <a:lnTo>
                  <a:pt x="3478991" y="1126702"/>
                </a:lnTo>
                <a:lnTo>
                  <a:pt x="3645091" y="1126702"/>
                </a:lnTo>
                <a:lnTo>
                  <a:pt x="3669481" y="1126702"/>
                </a:lnTo>
                <a:lnTo>
                  <a:pt x="3681518" y="1182354"/>
                </a:lnTo>
                <a:cubicBezTo>
                  <a:pt x="3715518" y="1333168"/>
                  <a:pt x="3753631" y="1458317"/>
                  <a:pt x="3795858" y="1557801"/>
                </a:cubicBezTo>
                <a:cubicBezTo>
                  <a:pt x="3844117" y="1671498"/>
                  <a:pt x="3894970" y="1766977"/>
                  <a:pt x="3948416" y="1844238"/>
                </a:cubicBezTo>
                <a:cubicBezTo>
                  <a:pt x="4001862" y="1921499"/>
                  <a:pt x="4055970" y="1982847"/>
                  <a:pt x="4110738" y="2028282"/>
                </a:cubicBezTo>
                <a:cubicBezTo>
                  <a:pt x="4165506" y="2073717"/>
                  <a:pt x="4217810" y="2108195"/>
                  <a:pt x="4267649" y="2131715"/>
                </a:cubicBezTo>
                <a:cubicBezTo>
                  <a:pt x="4317487" y="2155234"/>
                  <a:pt x="4362575" y="2170268"/>
                  <a:pt x="4402914" y="2176816"/>
                </a:cubicBezTo>
                <a:cubicBezTo>
                  <a:pt x="4443251" y="2183363"/>
                  <a:pt x="4476914" y="2186637"/>
                  <a:pt x="4503900" y="2186637"/>
                </a:cubicBezTo>
                <a:cubicBezTo>
                  <a:pt x="4581136" y="2186637"/>
                  <a:pt x="4647812" y="2171995"/>
                  <a:pt x="4703928" y="2142711"/>
                </a:cubicBezTo>
                <a:cubicBezTo>
                  <a:pt x="4760045" y="2113426"/>
                  <a:pt x="4806879" y="2075354"/>
                  <a:pt x="4844431" y="2028494"/>
                </a:cubicBezTo>
                <a:cubicBezTo>
                  <a:pt x="4881984" y="1981634"/>
                  <a:pt x="4909592" y="1929620"/>
                  <a:pt x="4927258" y="1872450"/>
                </a:cubicBezTo>
                <a:cubicBezTo>
                  <a:pt x="4944924" y="1815281"/>
                  <a:pt x="4953756" y="1757502"/>
                  <a:pt x="4953756" y="1699113"/>
                </a:cubicBezTo>
                <a:cubicBezTo>
                  <a:pt x="4953756" y="1587573"/>
                  <a:pt x="4933119" y="1496453"/>
                  <a:pt x="4891844" y="1425752"/>
                </a:cubicBezTo>
                <a:cubicBezTo>
                  <a:pt x="4850568" y="1355051"/>
                  <a:pt x="4801885" y="1299320"/>
                  <a:pt x="4745794" y="1258558"/>
                </a:cubicBezTo>
                <a:cubicBezTo>
                  <a:pt x="4689703" y="1217796"/>
                  <a:pt x="4632650" y="1189738"/>
                  <a:pt x="4574633" y="1174384"/>
                </a:cubicBezTo>
                <a:cubicBezTo>
                  <a:pt x="4516617" y="1159029"/>
                  <a:pt x="4471522" y="1151351"/>
                  <a:pt x="4439349" y="1151351"/>
                </a:cubicBezTo>
                <a:cubicBezTo>
                  <a:pt x="4386147" y="1151351"/>
                  <a:pt x="4339049" y="1160961"/>
                  <a:pt x="4298056" y="1180180"/>
                </a:cubicBezTo>
                <a:cubicBezTo>
                  <a:pt x="4257063" y="1199399"/>
                  <a:pt x="4222547" y="1223497"/>
                  <a:pt x="4194509" y="1252473"/>
                </a:cubicBezTo>
                <a:cubicBezTo>
                  <a:pt x="4166470" y="1281449"/>
                  <a:pt x="4145498" y="1312486"/>
                  <a:pt x="4131594" y="1345583"/>
                </a:cubicBezTo>
                <a:cubicBezTo>
                  <a:pt x="4117690" y="1378680"/>
                  <a:pt x="4110738" y="1410789"/>
                  <a:pt x="4110738" y="1441909"/>
                </a:cubicBezTo>
                <a:cubicBezTo>
                  <a:pt x="4110738" y="1512931"/>
                  <a:pt x="4134335" y="1573875"/>
                  <a:pt x="4181529" y="1624740"/>
                </a:cubicBezTo>
                <a:cubicBezTo>
                  <a:pt x="4228722" y="1675606"/>
                  <a:pt x="4292953" y="1701039"/>
                  <a:pt x="4374220" y="1701039"/>
                </a:cubicBezTo>
                <a:cubicBezTo>
                  <a:pt x="4398125" y="1701039"/>
                  <a:pt x="4424270" y="1697040"/>
                  <a:pt x="4452656" y="1689041"/>
                </a:cubicBezTo>
                <a:cubicBezTo>
                  <a:pt x="4481042" y="1681043"/>
                  <a:pt x="4507213" y="1668275"/>
                  <a:pt x="4531169" y="1650738"/>
                </a:cubicBezTo>
                <a:cubicBezTo>
                  <a:pt x="4555125" y="1633201"/>
                  <a:pt x="4575262" y="1610342"/>
                  <a:pt x="4591580" y="1582162"/>
                </a:cubicBezTo>
                <a:cubicBezTo>
                  <a:pt x="4607897" y="1553982"/>
                  <a:pt x="4616056" y="1520121"/>
                  <a:pt x="4616056" y="1480579"/>
                </a:cubicBezTo>
                <a:cubicBezTo>
                  <a:pt x="4616056" y="1464299"/>
                  <a:pt x="4614047" y="1448303"/>
                  <a:pt x="4610029" y="1432589"/>
                </a:cubicBezTo>
                <a:lnTo>
                  <a:pt x="4594555" y="1392974"/>
                </a:lnTo>
                <a:lnTo>
                  <a:pt x="4613794" y="1394306"/>
                </a:lnTo>
                <a:cubicBezTo>
                  <a:pt x="4633455" y="1397081"/>
                  <a:pt x="4651991" y="1404020"/>
                  <a:pt x="4669400" y="1415122"/>
                </a:cubicBezTo>
                <a:cubicBezTo>
                  <a:pt x="4692611" y="1429925"/>
                  <a:pt x="4712967" y="1449368"/>
                  <a:pt x="4730465" y="1473453"/>
                </a:cubicBezTo>
                <a:cubicBezTo>
                  <a:pt x="4747964" y="1497538"/>
                  <a:pt x="4762028" y="1524017"/>
                  <a:pt x="4772659" y="1552891"/>
                </a:cubicBezTo>
                <a:cubicBezTo>
                  <a:pt x="4783289" y="1581764"/>
                  <a:pt x="4788604" y="1607986"/>
                  <a:pt x="4788604" y="1631558"/>
                </a:cubicBezTo>
                <a:cubicBezTo>
                  <a:pt x="4788604" y="1661266"/>
                  <a:pt x="4782570" y="1694588"/>
                  <a:pt x="4770502" y="1731524"/>
                </a:cubicBezTo>
                <a:cubicBezTo>
                  <a:pt x="4758434" y="1768459"/>
                  <a:pt x="4740081" y="1802969"/>
                  <a:pt x="4715445" y="1835052"/>
                </a:cubicBezTo>
                <a:cubicBezTo>
                  <a:pt x="4690807" y="1867135"/>
                  <a:pt x="4659244" y="1893903"/>
                  <a:pt x="4620755" y="1915356"/>
                </a:cubicBezTo>
                <a:cubicBezTo>
                  <a:pt x="4582265" y="1936809"/>
                  <a:pt x="4535251" y="1947535"/>
                  <a:pt x="4479713" y="1947535"/>
                </a:cubicBezTo>
                <a:cubicBezTo>
                  <a:pt x="4419732" y="1947535"/>
                  <a:pt x="4359841" y="1936186"/>
                  <a:pt x="4300040" y="1913488"/>
                </a:cubicBezTo>
                <a:cubicBezTo>
                  <a:pt x="4240239" y="1890790"/>
                  <a:pt x="4181715" y="1850439"/>
                  <a:pt x="4124469" y="1792435"/>
                </a:cubicBezTo>
                <a:cubicBezTo>
                  <a:pt x="4067222" y="1734431"/>
                  <a:pt x="4011626" y="1655835"/>
                  <a:pt x="3957679" y="1556646"/>
                </a:cubicBezTo>
                <a:cubicBezTo>
                  <a:pt x="3903732" y="1457457"/>
                  <a:pt x="3853419" y="1328714"/>
                  <a:pt x="3806739" y="1170416"/>
                </a:cubicBezTo>
                <a:lnTo>
                  <a:pt x="3694334" y="1126702"/>
                </a:lnTo>
                <a:lnTo>
                  <a:pt x="5074419" y="1126702"/>
                </a:lnTo>
                <a:lnTo>
                  <a:pt x="5087013" y="1126702"/>
                </a:lnTo>
                <a:lnTo>
                  <a:pt x="5123795" y="1227804"/>
                </a:lnTo>
                <a:cubicBezTo>
                  <a:pt x="5149292" y="1237073"/>
                  <a:pt x="5172979" y="1243807"/>
                  <a:pt x="5194855" y="1248005"/>
                </a:cubicBezTo>
                <a:cubicBezTo>
                  <a:pt x="5216732" y="1252203"/>
                  <a:pt x="5239764" y="1256729"/>
                  <a:pt x="5263951" y="1261582"/>
                </a:cubicBezTo>
                <a:cubicBezTo>
                  <a:pt x="5304212" y="1269618"/>
                  <a:pt x="5347009" y="1279498"/>
                  <a:pt x="5392341" y="1291219"/>
                </a:cubicBezTo>
                <a:cubicBezTo>
                  <a:pt x="5437673" y="1302941"/>
                  <a:pt x="5479302" y="1318655"/>
                  <a:pt x="5517227" y="1338362"/>
                </a:cubicBezTo>
                <a:cubicBezTo>
                  <a:pt x="5555151" y="1358068"/>
                  <a:pt x="5586007" y="1382686"/>
                  <a:pt x="5609797" y="1412214"/>
                </a:cubicBezTo>
                <a:cubicBezTo>
                  <a:pt x="5633587" y="1441742"/>
                  <a:pt x="5645481" y="1478434"/>
                  <a:pt x="5645481" y="1522290"/>
                </a:cubicBezTo>
                <a:cubicBezTo>
                  <a:pt x="5645481" y="1535514"/>
                  <a:pt x="5644287" y="1546901"/>
                  <a:pt x="5641899" y="1556453"/>
                </a:cubicBezTo>
                <a:cubicBezTo>
                  <a:pt x="5640705" y="1561229"/>
                  <a:pt x="5640395" y="1564554"/>
                  <a:pt x="5640965" y="1566429"/>
                </a:cubicBezTo>
                <a:lnTo>
                  <a:pt x="5641020" y="1566491"/>
                </a:lnTo>
                <a:lnTo>
                  <a:pt x="5625449" y="1562120"/>
                </a:lnTo>
                <a:cubicBezTo>
                  <a:pt x="5617922" y="1560570"/>
                  <a:pt x="5609495" y="1559329"/>
                  <a:pt x="5600169" y="1558398"/>
                </a:cubicBezTo>
                <a:cubicBezTo>
                  <a:pt x="5581515" y="1556537"/>
                  <a:pt x="5563753" y="1555606"/>
                  <a:pt x="5546883" y="1555606"/>
                </a:cubicBezTo>
                <a:cubicBezTo>
                  <a:pt x="5499561" y="1555606"/>
                  <a:pt x="5458966" y="1564092"/>
                  <a:pt x="5425099" y="1581064"/>
                </a:cubicBezTo>
                <a:cubicBezTo>
                  <a:pt x="5391231" y="1598037"/>
                  <a:pt x="5363218" y="1618520"/>
                  <a:pt x="5341058" y="1642515"/>
                </a:cubicBezTo>
                <a:cubicBezTo>
                  <a:pt x="5318899" y="1666510"/>
                  <a:pt x="5302883" y="1692893"/>
                  <a:pt x="5293011" y="1721664"/>
                </a:cubicBezTo>
                <a:cubicBezTo>
                  <a:pt x="5283138" y="1750434"/>
                  <a:pt x="5278202" y="1776760"/>
                  <a:pt x="5278202" y="1800639"/>
                </a:cubicBezTo>
                <a:cubicBezTo>
                  <a:pt x="5278202" y="1861262"/>
                  <a:pt x="5301581" y="1913225"/>
                  <a:pt x="5348338" y="1956529"/>
                </a:cubicBezTo>
                <a:cubicBezTo>
                  <a:pt x="5395095" y="1999833"/>
                  <a:pt x="5450724" y="2021484"/>
                  <a:pt x="5515224" y="2021484"/>
                </a:cubicBezTo>
                <a:cubicBezTo>
                  <a:pt x="5541671" y="2021484"/>
                  <a:pt x="5568407" y="2016073"/>
                  <a:pt x="5595431" y="2005250"/>
                </a:cubicBezTo>
                <a:cubicBezTo>
                  <a:pt x="5622456" y="1994428"/>
                  <a:pt x="5647355" y="1979811"/>
                  <a:pt x="5670131" y="1961401"/>
                </a:cubicBezTo>
                <a:cubicBezTo>
                  <a:pt x="5692907" y="1942991"/>
                  <a:pt x="5713563" y="1920966"/>
                  <a:pt x="5732101" y="1895328"/>
                </a:cubicBezTo>
                <a:cubicBezTo>
                  <a:pt x="5750641" y="1869690"/>
                  <a:pt x="5761810" y="1847293"/>
                  <a:pt x="5765610" y="1828139"/>
                </a:cubicBezTo>
                <a:cubicBezTo>
                  <a:pt x="5785278" y="1840386"/>
                  <a:pt x="5811797" y="1866256"/>
                  <a:pt x="5845163" y="1905747"/>
                </a:cubicBezTo>
                <a:cubicBezTo>
                  <a:pt x="5878530" y="1945237"/>
                  <a:pt x="5907602" y="1989016"/>
                  <a:pt x="5932380" y="2037083"/>
                </a:cubicBezTo>
                <a:cubicBezTo>
                  <a:pt x="5957159" y="2085150"/>
                  <a:pt x="5976602" y="2132331"/>
                  <a:pt x="5990711" y="2178626"/>
                </a:cubicBezTo>
                <a:cubicBezTo>
                  <a:pt x="6004821" y="2224921"/>
                  <a:pt x="6011875" y="2262756"/>
                  <a:pt x="6011875" y="2292130"/>
                </a:cubicBezTo>
                <a:lnTo>
                  <a:pt x="6138475" y="2388764"/>
                </a:lnTo>
                <a:lnTo>
                  <a:pt x="6138475" y="1126702"/>
                </a:lnTo>
                <a:lnTo>
                  <a:pt x="6397103" y="1126702"/>
                </a:lnTo>
                <a:lnTo>
                  <a:pt x="6294307" y="961549"/>
                </a:lnTo>
                <a:lnTo>
                  <a:pt x="4994390" y="961549"/>
                </a:lnTo>
                <a:lnTo>
                  <a:pt x="4983292" y="961549"/>
                </a:lnTo>
                <a:lnTo>
                  <a:pt x="3576588" y="961549"/>
                </a:lnTo>
                <a:lnTo>
                  <a:pt x="3553964" y="961549"/>
                </a:lnTo>
                <a:lnTo>
                  <a:pt x="3471157" y="961549"/>
                </a:lnTo>
                <a:lnTo>
                  <a:pt x="3470296" y="956456"/>
                </a:lnTo>
                <a:cubicBezTo>
                  <a:pt x="3469327" y="952944"/>
                  <a:pt x="3467872" y="948788"/>
                  <a:pt x="3465934" y="943986"/>
                </a:cubicBezTo>
                <a:cubicBezTo>
                  <a:pt x="3458077" y="911146"/>
                  <a:pt x="3445675" y="872444"/>
                  <a:pt x="3428728" y="827883"/>
                </a:cubicBezTo>
                <a:cubicBezTo>
                  <a:pt x="3411782" y="783320"/>
                  <a:pt x="3368555" y="749819"/>
                  <a:pt x="3299048" y="727377"/>
                </a:cubicBezTo>
                <a:close/>
                <a:moveTo>
                  <a:pt x="2073662" y="724912"/>
                </a:moveTo>
                <a:lnTo>
                  <a:pt x="2073662" y="1015173"/>
                </a:lnTo>
                <a:lnTo>
                  <a:pt x="2069208" y="1011541"/>
                </a:lnTo>
                <a:cubicBezTo>
                  <a:pt x="2052817" y="998491"/>
                  <a:pt x="2030834" y="981827"/>
                  <a:pt x="2003257" y="961549"/>
                </a:cubicBezTo>
                <a:lnTo>
                  <a:pt x="1848364" y="961549"/>
                </a:lnTo>
                <a:lnTo>
                  <a:pt x="1752254" y="961549"/>
                </a:lnTo>
                <a:lnTo>
                  <a:pt x="438596" y="961549"/>
                </a:lnTo>
                <a:lnTo>
                  <a:pt x="529722" y="1126702"/>
                </a:lnTo>
                <a:lnTo>
                  <a:pt x="992019" y="1126702"/>
                </a:lnTo>
                <a:cubicBezTo>
                  <a:pt x="965701" y="1131760"/>
                  <a:pt x="942611" y="1151461"/>
                  <a:pt x="922750" y="1185803"/>
                </a:cubicBezTo>
                <a:cubicBezTo>
                  <a:pt x="902889" y="1220146"/>
                  <a:pt x="884742" y="1250258"/>
                  <a:pt x="868309" y="1276140"/>
                </a:cubicBezTo>
                <a:cubicBezTo>
                  <a:pt x="851182" y="1307440"/>
                  <a:pt x="836027" y="1332674"/>
                  <a:pt x="822842" y="1351842"/>
                </a:cubicBezTo>
                <a:cubicBezTo>
                  <a:pt x="809657" y="1371009"/>
                  <a:pt x="796131" y="1380593"/>
                  <a:pt x="782266" y="1380593"/>
                </a:cubicBezTo>
                <a:cubicBezTo>
                  <a:pt x="778106" y="1380593"/>
                  <a:pt x="768086" y="1370997"/>
                  <a:pt x="752205" y="1351803"/>
                </a:cubicBezTo>
                <a:cubicBezTo>
                  <a:pt x="736324" y="1332610"/>
                  <a:pt x="719602" y="1305951"/>
                  <a:pt x="702039" y="1271827"/>
                </a:cubicBezTo>
                <a:lnTo>
                  <a:pt x="573938" y="1326326"/>
                </a:lnTo>
                <a:cubicBezTo>
                  <a:pt x="627525" y="1437300"/>
                  <a:pt x="681145" y="1511063"/>
                  <a:pt x="734796" y="1547614"/>
                </a:cubicBezTo>
                <a:cubicBezTo>
                  <a:pt x="788448" y="1584165"/>
                  <a:pt x="830846" y="1602440"/>
                  <a:pt x="861992" y="1602440"/>
                </a:cubicBezTo>
                <a:cubicBezTo>
                  <a:pt x="895372" y="1602440"/>
                  <a:pt x="922929" y="1588267"/>
                  <a:pt x="944665" y="1559920"/>
                </a:cubicBezTo>
                <a:cubicBezTo>
                  <a:pt x="960966" y="1538659"/>
                  <a:pt x="968938" y="1515492"/>
                  <a:pt x="968579" y="1490419"/>
                </a:cubicBezTo>
                <a:lnTo>
                  <a:pt x="965708" y="1466881"/>
                </a:lnTo>
                <a:lnTo>
                  <a:pt x="1025291" y="1418093"/>
                </a:lnTo>
                <a:cubicBezTo>
                  <a:pt x="1042094" y="1401419"/>
                  <a:pt x="1055749" y="1384406"/>
                  <a:pt x="1066257" y="1367055"/>
                </a:cubicBezTo>
                <a:cubicBezTo>
                  <a:pt x="1087273" y="1332353"/>
                  <a:pt x="1101415" y="1299647"/>
                  <a:pt x="1108681" y="1268938"/>
                </a:cubicBezTo>
                <a:cubicBezTo>
                  <a:pt x="1109478" y="1291688"/>
                  <a:pt x="1120756" y="1321049"/>
                  <a:pt x="1142517" y="1357022"/>
                </a:cubicBezTo>
                <a:cubicBezTo>
                  <a:pt x="1164278" y="1392995"/>
                  <a:pt x="1189499" y="1427023"/>
                  <a:pt x="1218180" y="1459106"/>
                </a:cubicBezTo>
                <a:cubicBezTo>
                  <a:pt x="1246861" y="1491189"/>
                  <a:pt x="1277897" y="1520166"/>
                  <a:pt x="1311290" y="1546035"/>
                </a:cubicBezTo>
                <a:cubicBezTo>
                  <a:pt x="1344683" y="1571904"/>
                  <a:pt x="1374410" y="1585686"/>
                  <a:pt x="1400472" y="1587381"/>
                </a:cubicBezTo>
                <a:lnTo>
                  <a:pt x="1008966" y="1804953"/>
                </a:lnTo>
                <a:lnTo>
                  <a:pt x="1165299" y="2000224"/>
                </a:lnTo>
                <a:cubicBezTo>
                  <a:pt x="1172167" y="1997810"/>
                  <a:pt x="1177015" y="1996000"/>
                  <a:pt x="1179843" y="1994793"/>
                </a:cubicBezTo>
                <a:lnTo>
                  <a:pt x="1182228" y="1993011"/>
                </a:lnTo>
                <a:lnTo>
                  <a:pt x="1200054" y="1994500"/>
                </a:lnTo>
                <a:cubicBezTo>
                  <a:pt x="1205199" y="1994702"/>
                  <a:pt x="1209437" y="1994601"/>
                  <a:pt x="1212769" y="1994196"/>
                </a:cubicBezTo>
                <a:cubicBezTo>
                  <a:pt x="1219432" y="1993388"/>
                  <a:pt x="1229157" y="1993651"/>
                  <a:pt x="1241944" y="1994986"/>
                </a:cubicBezTo>
                <a:cubicBezTo>
                  <a:pt x="1255372" y="1996886"/>
                  <a:pt x="1265412" y="1998748"/>
                  <a:pt x="1272062" y="2000571"/>
                </a:cubicBezTo>
                <a:cubicBezTo>
                  <a:pt x="1278713" y="2002394"/>
                  <a:pt x="1288104" y="2005462"/>
                  <a:pt x="1300236" y="2009776"/>
                </a:cubicBezTo>
                <a:cubicBezTo>
                  <a:pt x="1312369" y="2014090"/>
                  <a:pt x="1325284" y="2019283"/>
                  <a:pt x="1338982" y="2025355"/>
                </a:cubicBezTo>
                <a:cubicBezTo>
                  <a:pt x="1352681" y="2031428"/>
                  <a:pt x="1369891" y="2038893"/>
                  <a:pt x="1390612" y="2047752"/>
                </a:cubicBezTo>
                <a:cubicBezTo>
                  <a:pt x="1414645" y="2063748"/>
                  <a:pt x="1430668" y="2073929"/>
                  <a:pt x="1438679" y="2078294"/>
                </a:cubicBezTo>
                <a:cubicBezTo>
                  <a:pt x="1446690" y="2082659"/>
                  <a:pt x="1451453" y="2085612"/>
                  <a:pt x="1452968" y="2087153"/>
                </a:cubicBezTo>
                <a:lnTo>
                  <a:pt x="1490751" y="2117888"/>
                </a:lnTo>
                <a:lnTo>
                  <a:pt x="1497761" y="2129558"/>
                </a:lnTo>
                <a:cubicBezTo>
                  <a:pt x="1506363" y="2138159"/>
                  <a:pt x="1512448" y="2142460"/>
                  <a:pt x="1516017" y="2142460"/>
                </a:cubicBezTo>
                <a:lnTo>
                  <a:pt x="1653627" y="2240720"/>
                </a:lnTo>
                <a:lnTo>
                  <a:pt x="1644850" y="2284080"/>
                </a:lnTo>
                <a:cubicBezTo>
                  <a:pt x="1647084" y="2286314"/>
                  <a:pt x="1648355" y="2287585"/>
                  <a:pt x="1648663" y="2287893"/>
                </a:cubicBezTo>
                <a:cubicBezTo>
                  <a:pt x="1648971" y="2288201"/>
                  <a:pt x="1649292" y="2288920"/>
                  <a:pt x="1649626" y="2290050"/>
                </a:cubicBezTo>
                <a:lnTo>
                  <a:pt x="1662028" y="2324406"/>
                </a:lnTo>
                <a:lnTo>
                  <a:pt x="1769947" y="2371510"/>
                </a:lnTo>
                <a:lnTo>
                  <a:pt x="1772527" y="1452925"/>
                </a:lnTo>
                <a:lnTo>
                  <a:pt x="1772527" y="1472336"/>
                </a:lnTo>
                <a:cubicBezTo>
                  <a:pt x="1774171" y="1472336"/>
                  <a:pt x="1774992" y="1466443"/>
                  <a:pt x="1774992" y="1454658"/>
                </a:cubicBezTo>
                <a:cubicBezTo>
                  <a:pt x="1776815" y="1452886"/>
                  <a:pt x="1778882" y="1447430"/>
                  <a:pt x="1781193" y="1438289"/>
                </a:cubicBezTo>
                <a:lnTo>
                  <a:pt x="1802107" y="1381864"/>
                </a:lnTo>
                <a:cubicBezTo>
                  <a:pt x="1802107" y="1383662"/>
                  <a:pt x="1794930" y="1379887"/>
                  <a:pt x="1780577" y="1370541"/>
                </a:cubicBezTo>
                <a:cubicBezTo>
                  <a:pt x="1796574" y="1355597"/>
                  <a:pt x="1804572" y="1348125"/>
                  <a:pt x="1804572" y="1348125"/>
                </a:cubicBezTo>
                <a:cubicBezTo>
                  <a:pt x="1807396" y="1355366"/>
                  <a:pt x="1809746" y="1351643"/>
                  <a:pt x="1811620" y="1336956"/>
                </a:cubicBezTo>
                <a:cubicBezTo>
                  <a:pt x="1813495" y="1322269"/>
                  <a:pt x="1814432" y="1308429"/>
                  <a:pt x="1814432" y="1295436"/>
                </a:cubicBezTo>
                <a:cubicBezTo>
                  <a:pt x="1814432" y="1261774"/>
                  <a:pt x="1808378" y="1226360"/>
                  <a:pt x="1796272" y="1189193"/>
                </a:cubicBezTo>
                <a:cubicBezTo>
                  <a:pt x="1784166" y="1152026"/>
                  <a:pt x="1770063" y="1131195"/>
                  <a:pt x="1753963" y="1126702"/>
                </a:cubicBezTo>
                <a:lnTo>
                  <a:pt x="1856399" y="1126702"/>
                </a:lnTo>
                <a:lnTo>
                  <a:pt x="1961790" y="1126702"/>
                </a:lnTo>
                <a:lnTo>
                  <a:pt x="1969595" y="1126702"/>
                </a:lnTo>
                <a:cubicBezTo>
                  <a:pt x="1974371" y="1128756"/>
                  <a:pt x="1982703" y="1136774"/>
                  <a:pt x="1994591" y="1150754"/>
                </a:cubicBezTo>
                <a:cubicBezTo>
                  <a:pt x="2006479" y="1164736"/>
                  <a:pt x="2018657" y="1181085"/>
                  <a:pt x="2031122" y="1199804"/>
                </a:cubicBezTo>
                <a:cubicBezTo>
                  <a:pt x="2043589" y="1218522"/>
                  <a:pt x="2053795" y="1236553"/>
                  <a:pt x="2061742" y="1253898"/>
                </a:cubicBezTo>
                <a:cubicBezTo>
                  <a:pt x="2069689" y="1271243"/>
                  <a:pt x="2073662" y="1283484"/>
                  <a:pt x="2073662" y="1290622"/>
                </a:cubicBezTo>
                <a:lnTo>
                  <a:pt x="2073662" y="2254501"/>
                </a:lnTo>
                <a:lnTo>
                  <a:pt x="2251140" y="2383834"/>
                </a:lnTo>
                <a:lnTo>
                  <a:pt x="2251140" y="1126702"/>
                </a:lnTo>
                <a:lnTo>
                  <a:pt x="2521824" y="1126702"/>
                </a:lnTo>
                <a:lnTo>
                  <a:pt x="2416447" y="961549"/>
                </a:lnTo>
                <a:lnTo>
                  <a:pt x="2242012" y="961549"/>
                </a:lnTo>
                <a:lnTo>
                  <a:pt x="2235541" y="940867"/>
                </a:lnTo>
                <a:cubicBezTo>
                  <a:pt x="2227890" y="910183"/>
                  <a:pt x="2214788" y="872810"/>
                  <a:pt x="2196237" y="828749"/>
                </a:cubicBezTo>
                <a:cubicBezTo>
                  <a:pt x="2177685" y="784688"/>
                  <a:pt x="2136827" y="750076"/>
                  <a:pt x="2073662" y="724912"/>
                </a:cubicBezTo>
                <a:close/>
                <a:moveTo>
                  <a:pt x="3376358" y="0"/>
                </a:moveTo>
                <a:cubicBezTo>
                  <a:pt x="5241069" y="0"/>
                  <a:pt x="6752716" y="761747"/>
                  <a:pt x="6752716" y="1701410"/>
                </a:cubicBezTo>
                <a:cubicBezTo>
                  <a:pt x="6752716" y="2641073"/>
                  <a:pt x="5241069" y="3402820"/>
                  <a:pt x="3376358" y="3402820"/>
                </a:cubicBezTo>
                <a:cubicBezTo>
                  <a:pt x="1511647" y="3402820"/>
                  <a:pt x="0" y="2641073"/>
                  <a:pt x="0" y="1701410"/>
                </a:cubicBezTo>
                <a:cubicBezTo>
                  <a:pt x="0" y="761747"/>
                  <a:pt x="1511647" y="0"/>
                  <a:pt x="3376358" y="0"/>
                </a:cubicBezTo>
                <a:close/>
              </a:path>
            </a:pathLst>
          </a:custGeom>
          <a:solidFill>
            <a:srgbClr val="E286D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725" y="527652"/>
            <a:ext cx="37025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60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85924"/>
          </a:xfrm>
          <a:prstGeom prst="frame">
            <a:avLst>
              <a:gd name="adj1" fmla="val 392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56042 0.5638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2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6530423"/>
              </p:ext>
            </p:extLst>
          </p:nvPr>
        </p:nvGraphicFramePr>
        <p:xfrm>
          <a:off x="478302" y="281354"/>
          <a:ext cx="11408898" cy="631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06F75-4523-465F-8ECB-7D428B11E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3106F75-4523-465F-8ECB-7D428B11E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C628D-BFE8-492A-BC10-16C10E107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99C628D-BFE8-492A-BC10-16C10E107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E88CF-DACC-4BDD-B8D6-D474E10BF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34E88CF-DACC-4BDD-B8D6-D474E10BF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6E1F28-EFA2-4F54-B6FE-B9078B4E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C6E1F28-EFA2-4F54-B6FE-B9078B4E4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EF79FF-048F-4E7A-9AC8-5E6DCBC84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6EF79FF-048F-4E7A-9AC8-5E6DCBC84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216DD-F556-462E-B178-F3E3D48F0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BE216DD-F556-462E-B178-F3E3D48F0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6303E-006C-49BA-90F3-5BED0A81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E06303E-006C-49BA-90F3-5BED0A814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B68133-8D2A-4071-9298-08EC9EFB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1B68133-8D2A-4071-9298-08EC9EFB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0A333-BF90-45BD-87EF-882A2D863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790A333-BF90-45BD-87EF-882A2D863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101A0-62A2-4DE9-9114-CAC4B635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61101A0-62A2-4DE9-9114-CAC4B635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A639C-B1B0-44B1-BEF8-2DBE588BF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A7A639C-B1B0-44B1-BEF8-2DBE588BF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512F48-04B1-4902-8572-5054432D2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B0512F48-04B1-4902-8572-5054432D2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CC72F-A909-4013-AFED-0E2CE6B22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A6FCC72F-A909-4013-AFED-0E2CE6B22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9591" y="233134"/>
            <a:ext cx="2403373" cy="715001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r="7658" b="1"/>
          <a:stretch/>
        </p:blipFill>
        <p:spPr>
          <a:xfrm flipH="1"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6613137" y="3105834"/>
            <a:ext cx="523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তিনটি কারণ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305" y="-9476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167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1434690"/>
              </p:ext>
            </p:extLst>
          </p:nvPr>
        </p:nvGraphicFramePr>
        <p:xfrm>
          <a:off x="717452" y="422031"/>
          <a:ext cx="11085342" cy="609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452" y="225083"/>
            <a:ext cx="3868616" cy="1000125"/>
          </a:xfrm>
          <a:prstGeom prst="plaque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প্রভাব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A655D5-F354-417F-A423-75BE68E6B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7A655D5-F354-417F-A423-75BE68E6B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C19777-2016-4C44-BF34-99A65E6A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0FC19777-2016-4C44-BF34-99A65E6A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E2F5D-64D3-4C85-B9C8-184913E91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743E2F5D-64D3-4C85-B9C8-184913E91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F6F83-AC4C-4F0E-A9E5-AB9C26922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702F6F83-AC4C-4F0E-A9E5-AB9C26922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DD1A9-A181-4011-8D7C-A7BA9D9E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E51DD1A9-A181-4011-8D7C-A7BA9D9E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393D6-D462-41BB-BC9F-CBE10ACE8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96C393D6-D462-41BB-BC9F-CBE10ACE8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D1DF05-BFE1-4D8D-8A3D-B2F8528F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F3D1DF05-BFE1-4D8D-8A3D-B2F8528F3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24C8F1-B427-4847-AC7E-D38D9A028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6D24C8F1-B427-4847-AC7E-D38D9A028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A8D0D-C393-45B6-BAEA-1D5484F3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84CA8D0D-C393-45B6-BAEA-1D5484F3A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7E12A-DFAF-4BF9-8A90-315BB2646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3337E12A-DFAF-4BF9-8A90-315BB2646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C086D-475D-4940-A4ED-146AC1439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ADCC086D-475D-4940-A4ED-146AC1439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CEB951-D7BA-428B-84FB-C19F054CD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2CEB951-D7BA-428B-84FB-C19F054CD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4237" y="914400"/>
            <a:ext cx="3672680" cy="2887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798909"/>
            <a:ext cx="6553545" cy="5268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468" y="4395202"/>
            <a:ext cx="417810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1089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77A203-A42C-4D49-99B2-36FFA896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C05AE-9DF1-4538-8394-34B4BA07DB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02889-AA17-4376-92C8-DD716DF86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A512936-0740-49DA-92B7-25AE1EFBF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D69E377-1B79-4292-82F4-61F0FC8D5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B056DB3-E8FC-442B-B42C-E1ACA36FA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800E3F6-91AA-465C-9B6F-B1F3F489FB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F57128A-5F54-4E7C-BAF0-BA5A38C12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FD4C7B5-BB70-4C82-874C-04686B29DC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A6A1943-65ED-4B22-BFE1-F6BD60263D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08B7CF0-B3DF-4E10-9337-48A30CAE0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DA981E40-24B8-4B14-8FD0-95E4DAE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7B2BEC2-F679-4E34-9966-C7F465E0D4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BCD4CCC-7F2B-4221-86A9-42D582106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5E55A2B-9964-40E4-8B47-37EBB07D8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62F7F0F-F6E9-42E8-860F-660F907C8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4DB16BD-676C-43E8-9576-0B57BC17F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3EF1A985-0BF6-48C7-B2D2-60A79D1FD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64767CD-8EFC-4DC5-A381-317285F811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F8754A2-0A7E-4053-9BF7-52987C708E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27D7AB63-1693-4F87-BCCB-675B647C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882" r="-1" b="5012"/>
          <a:stretch/>
        </p:blipFill>
        <p:spPr>
          <a:xfrm>
            <a:off x="20" y="-722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04" r="-2" b="-2"/>
          <a:stretch/>
        </p:blipFill>
        <p:spPr>
          <a:xfrm>
            <a:off x="6096610" y="10"/>
            <a:ext cx="6095390" cy="3428991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405" r="2" b="2"/>
          <a:stretch/>
        </p:blipFill>
        <p:spPr>
          <a:xfrm>
            <a:off x="20" y="3429225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" b="6242"/>
          <a:stretch/>
        </p:blipFill>
        <p:spPr>
          <a:xfrm>
            <a:off x="6096610" y="3428999"/>
            <a:ext cx="6095390" cy="3429001"/>
          </a:xfrm>
          <a:prstGeom prst="rect">
            <a:avLst/>
          </a:prstGeom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DEC82A6-E15F-4C58-B742-131B884A5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6A56EC-C2F6-44E9-A428-B9DF42246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9">
              <a:extLst>
                <a:ext uri="{FF2B5EF4-FFF2-40B4-BE49-F238E27FC236}">
                  <a16:creationId xmlns:a16="http://schemas.microsoft.com/office/drawing/2014/main" id="{F62D6D76-50AA-4CAA-B94A-16C5825F1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6230EC-670E-421D-8348-0FB779CBD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99674" y="1151790"/>
            <a:ext cx="4345588" cy="71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দূষণ</a:t>
            </a:r>
            <a:r>
              <a:rPr lang="en-US" sz="36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প্রতিরোধে</a:t>
            </a:r>
            <a:r>
              <a:rPr lang="en-US" sz="36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করণীয়ঃ</a:t>
            </a:r>
            <a:endParaRPr lang="en-US" sz="36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7924" y="2699219"/>
            <a:ext cx="4507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কীটনাশক ও রাসায়নিক সারের ব্যবহার কমানো।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120" y="310896"/>
            <a:ext cx="7982712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প্রতিরোধে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করণীয়ঃ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00" r="18309" b="-1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744" y="6112812"/>
            <a:ext cx="1193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নিস্কাশন নালায় ময়লা বা তেল জাতীয় পদার্থ না ফেলা, স্বাস্থ্য সম্মত পায়খানা ব্যবহার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838" y="2128345"/>
            <a:ext cx="4673994" cy="4083269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1524" y="-46087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724" y="3962612"/>
            <a:ext cx="5609222" cy="764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44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দূষণ</a:t>
            </a:r>
            <a:r>
              <a:rPr lang="en-US" sz="44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প্রতিরোধে</a:t>
            </a:r>
            <a:r>
              <a:rPr lang="en-US" sz="44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করণীয়ঃ</a:t>
            </a:r>
            <a:endParaRPr lang="en-US" sz="44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7" r="2822" b="4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254" r="15797" b="-1"/>
          <a:stretch/>
        </p:blipFill>
        <p:spPr>
          <a:xfrm>
            <a:off x="20" y="2279205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7" name="Oval 1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285" r="3914" b="-2"/>
          <a:stretch/>
        </p:blipFill>
        <p:spPr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351" r="-2" b="-2"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3564638" y="4891902"/>
            <a:ext cx="790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পুকুর, নদী, হ্রদ কিংবা সাগরে ময়লা-আবর্জনা না ফেলা।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85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1344" y="4229506"/>
            <a:ext cx="5798314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48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দূষণ</a:t>
            </a:r>
            <a:r>
              <a:rPr lang="en-US" sz="48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প্রতিরোধে</a:t>
            </a:r>
            <a:r>
              <a:rPr lang="en-US" sz="48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করণীয়ঃ</a:t>
            </a:r>
            <a:endParaRPr lang="en-US" sz="48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92" r="8401" b="4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504" r="-1" b="-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112" b="6030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0145" y="5243274"/>
            <a:ext cx="698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সমুদ্রসৈকতে পড়ে থাকা ময়লা এবং খালবিল কিংবা নদীতে ভাসমান ময়লা আবর্জনা কুড়ানো।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4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দলে</a:t>
            </a:r>
            <a:r>
              <a:rPr lang="en-US" sz="80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8"/>
          <a:stretch/>
        </p:blipFill>
        <p:spPr>
          <a:xfrm>
            <a:off x="4282896" y="961812"/>
            <a:ext cx="6699607" cy="4930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8008" y="5544402"/>
            <a:ext cx="90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 আমাদের করণীয় কী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69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9233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17384" y="413172"/>
            <a:ext cx="2357231" cy="807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5400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5283" y="2363636"/>
            <a:ext cx="5503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২১ পৃষ্ঠা</a:t>
            </a:r>
            <a:endParaRPr lang="en-US" sz="8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4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5" y="4142817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3025" y="4522988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519" y="436283"/>
            <a:ext cx="1800666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2" y="1718525"/>
            <a:ext cx="2129255" cy="222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60" y="1718525"/>
            <a:ext cx="1854305" cy="222531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370" y="2999814"/>
            <a:ext cx="3669161" cy="85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531" y="2466632"/>
            <a:ext cx="7653737" cy="19247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0430" y="459349"/>
            <a:ext cx="4346372" cy="100012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3889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6200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994" y="232769"/>
            <a:ext cx="2870983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686" y="5142912"/>
            <a:ext cx="822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জলাশয়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তা 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89" y="1254655"/>
            <a:ext cx="5466995" cy="3684715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802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9" y="545128"/>
            <a:ext cx="6197845" cy="628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4862" y="3207434"/>
            <a:ext cx="351692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863573" y="411480"/>
            <a:ext cx="4566138" cy="667812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দেখি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6660" y="5806961"/>
            <a:ext cx="497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70731" y="2116528"/>
            <a:ext cx="6045590" cy="2635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745311" y="2089641"/>
            <a:ext cx="6045590" cy="268927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0377" y="5837739"/>
            <a:ext cx="334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পানি দূষণ (Water pollution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9221" y="1165860"/>
            <a:ext cx="8046721" cy="4526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4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4482"/>
          <a:stretch/>
        </p:blipFill>
        <p:spPr>
          <a:xfrm>
            <a:off x="5498278" y="1301313"/>
            <a:ext cx="2888477" cy="2529942"/>
          </a:xfrm>
          <a:custGeom>
            <a:avLst/>
            <a:gdLst>
              <a:gd name="connsiteX0" fmla="*/ 655742 w 2298408"/>
              <a:gd name="connsiteY0" fmla="*/ 0 h 2013116"/>
              <a:gd name="connsiteX1" fmla="*/ 1644875 w 2298408"/>
              <a:gd name="connsiteY1" fmla="*/ 0 h 2013116"/>
              <a:gd name="connsiteX2" fmla="*/ 1786179 w 2298408"/>
              <a:gd name="connsiteY2" fmla="*/ 78547 h 2013116"/>
              <a:gd name="connsiteX3" fmla="*/ 2280745 w 2298408"/>
              <a:gd name="connsiteY3" fmla="*/ 925103 h 2013116"/>
              <a:gd name="connsiteX4" fmla="*/ 2280745 w 2298408"/>
              <a:gd name="connsiteY4" fmla="*/ 1088014 h 2013116"/>
              <a:gd name="connsiteX5" fmla="*/ 1786179 w 2298408"/>
              <a:gd name="connsiteY5" fmla="*/ 1934570 h 2013116"/>
              <a:gd name="connsiteX6" fmla="*/ 1644875 w 2298408"/>
              <a:gd name="connsiteY6" fmla="*/ 2013116 h 2013116"/>
              <a:gd name="connsiteX7" fmla="*/ 655742 w 2298408"/>
              <a:gd name="connsiteY7" fmla="*/ 2013116 h 2013116"/>
              <a:gd name="connsiteX8" fmla="*/ 514438 w 2298408"/>
              <a:gd name="connsiteY8" fmla="*/ 1934570 h 2013116"/>
              <a:gd name="connsiteX9" fmla="*/ 19872 w 2298408"/>
              <a:gd name="connsiteY9" fmla="*/ 1088014 h 2013116"/>
              <a:gd name="connsiteX10" fmla="*/ 19872 w 2298408"/>
              <a:gd name="connsiteY10" fmla="*/ 925103 h 2013116"/>
              <a:gd name="connsiteX11" fmla="*/ 514438 w 2298408"/>
              <a:gd name="connsiteY11" fmla="*/ 78547 h 2013116"/>
              <a:gd name="connsiteX12" fmla="*/ 655742 w 2298408"/>
              <a:gd name="connsiteY12" fmla="*/ 0 h 20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7201990" y="-18184"/>
            <a:ext cx="3645310" cy="91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654" r="1" b="33961"/>
          <a:stretch/>
        </p:blipFill>
        <p:spPr>
          <a:xfrm>
            <a:off x="2" y="1"/>
            <a:ext cx="6948167" cy="2456679"/>
          </a:xfrm>
          <a:custGeom>
            <a:avLst/>
            <a:gdLst>
              <a:gd name="connsiteX0" fmla="*/ 6948167 w 6948167"/>
              <a:gd name="connsiteY0" fmla="*/ 603033 h 2456679"/>
              <a:gd name="connsiteX1" fmla="*/ 6948167 w 6948167"/>
              <a:gd name="connsiteY1" fmla="*/ 617220 h 2456679"/>
              <a:gd name="connsiteX2" fmla="*/ 6946213 w 6948167"/>
              <a:gd name="connsiteY2" fmla="*/ 610127 h 2456679"/>
              <a:gd name="connsiteX3" fmla="*/ 0 w 6948167"/>
              <a:gd name="connsiteY3" fmla="*/ 0 h 2456679"/>
              <a:gd name="connsiteX4" fmla="*/ 6766605 w 6948167"/>
              <a:gd name="connsiteY4" fmla="*/ 0 h 2456679"/>
              <a:gd name="connsiteX5" fmla="*/ 6638979 w 6948167"/>
              <a:gd name="connsiteY5" fmla="*/ 219780 h 2456679"/>
              <a:gd name="connsiteX6" fmla="*/ 5552228 w 6948167"/>
              <a:gd name="connsiteY6" fmla="*/ 2091240 h 2456679"/>
              <a:gd name="connsiteX7" fmla="*/ 4932171 w 6948167"/>
              <a:gd name="connsiteY7" fmla="*/ 2456679 h 2456679"/>
              <a:gd name="connsiteX8" fmla="*/ 888708 w 6948167"/>
              <a:gd name="connsiteY8" fmla="*/ 2456679 h 2456679"/>
              <a:gd name="connsiteX9" fmla="*/ 259919 w 6948167"/>
              <a:gd name="connsiteY9" fmla="*/ 2091240 h 2456679"/>
              <a:gd name="connsiteX10" fmla="*/ 76640 w 6948167"/>
              <a:gd name="connsiteY10" fmla="*/ 1774254 h 2456679"/>
              <a:gd name="connsiteX11" fmla="*/ 0 w 6948167"/>
              <a:gd name="connsiteY11" fmla="*/ 1641704 h 245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537" r="3305" b="-3"/>
          <a:stretch/>
        </p:blipFill>
        <p:spPr>
          <a:xfrm>
            <a:off x="8049866" y="783232"/>
            <a:ext cx="1949559" cy="1707568"/>
          </a:xfrm>
          <a:custGeom>
            <a:avLst/>
            <a:gdLst>
              <a:gd name="connsiteX0" fmla="*/ 556214 w 1949559"/>
              <a:gd name="connsiteY0" fmla="*/ 0 h 1707568"/>
              <a:gd name="connsiteX1" fmla="*/ 1395218 w 1949559"/>
              <a:gd name="connsiteY1" fmla="*/ 0 h 1707568"/>
              <a:gd name="connsiteX2" fmla="*/ 1515075 w 1949559"/>
              <a:gd name="connsiteY2" fmla="*/ 66625 h 1707568"/>
              <a:gd name="connsiteX3" fmla="*/ 1934577 w 1949559"/>
              <a:gd name="connsiteY3" fmla="*/ 784692 h 1707568"/>
              <a:gd name="connsiteX4" fmla="*/ 1934577 w 1949559"/>
              <a:gd name="connsiteY4" fmla="*/ 922877 h 1707568"/>
              <a:gd name="connsiteX5" fmla="*/ 1515075 w 1949559"/>
              <a:gd name="connsiteY5" fmla="*/ 1640944 h 1707568"/>
              <a:gd name="connsiteX6" fmla="*/ 1395218 w 1949559"/>
              <a:gd name="connsiteY6" fmla="*/ 1707568 h 1707568"/>
              <a:gd name="connsiteX7" fmla="*/ 556214 w 1949559"/>
              <a:gd name="connsiteY7" fmla="*/ 1707568 h 1707568"/>
              <a:gd name="connsiteX8" fmla="*/ 436357 w 1949559"/>
              <a:gd name="connsiteY8" fmla="*/ 1640944 h 1707568"/>
              <a:gd name="connsiteX9" fmla="*/ 16856 w 1949559"/>
              <a:gd name="connsiteY9" fmla="*/ 922877 h 1707568"/>
              <a:gd name="connsiteX10" fmla="*/ 16856 w 1949559"/>
              <a:gd name="connsiteY10" fmla="*/ 784692 h 1707568"/>
              <a:gd name="connsiteX11" fmla="*/ 436357 w 1949559"/>
              <a:gd name="connsiteY11" fmla="*/ 66625 h 1707568"/>
              <a:gd name="connsiteX12" fmla="*/ 556214 w 1949559"/>
              <a:gd name="connsiteY12" fmla="*/ 0 h 17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8297" r="2" b="2"/>
          <a:stretch/>
        </p:blipFill>
        <p:spPr>
          <a:xfrm>
            <a:off x="2" y="2619612"/>
            <a:ext cx="7676573" cy="4238389"/>
          </a:xfrm>
          <a:custGeom>
            <a:avLst/>
            <a:gdLst>
              <a:gd name="connsiteX0" fmla="*/ 6948167 w 7676573"/>
              <a:gd name="connsiteY0" fmla="*/ 1839459 h 4238389"/>
              <a:gd name="connsiteX1" fmla="*/ 6948167 w 7676573"/>
              <a:gd name="connsiteY1" fmla="*/ 1853646 h 4238389"/>
              <a:gd name="connsiteX2" fmla="*/ 6946213 w 7676573"/>
              <a:gd name="connsiteY2" fmla="*/ 1846552 h 4238389"/>
              <a:gd name="connsiteX3" fmla="*/ 888708 w 7676573"/>
              <a:gd name="connsiteY3" fmla="*/ 0 h 4238389"/>
              <a:gd name="connsiteX4" fmla="*/ 4932171 w 7676573"/>
              <a:gd name="connsiteY4" fmla="*/ 0 h 4238389"/>
              <a:gd name="connsiteX5" fmla="*/ 5552228 w 7676573"/>
              <a:gd name="connsiteY5" fmla="*/ 365439 h 4238389"/>
              <a:gd name="connsiteX6" fmla="*/ 7578324 w 7676573"/>
              <a:gd name="connsiteY6" fmla="*/ 3854515 h 4238389"/>
              <a:gd name="connsiteX7" fmla="*/ 7676573 w 7676573"/>
              <a:gd name="connsiteY7" fmla="*/ 4211255 h 4238389"/>
              <a:gd name="connsiteX8" fmla="*/ 7672952 w 7676573"/>
              <a:gd name="connsiteY8" fmla="*/ 4238389 h 4238389"/>
              <a:gd name="connsiteX9" fmla="*/ 0 w 7676573"/>
              <a:gd name="connsiteY9" fmla="*/ 4238389 h 4238389"/>
              <a:gd name="connsiteX10" fmla="*/ 0 w 7676573"/>
              <a:gd name="connsiteY10" fmla="*/ 814976 h 4238389"/>
              <a:gd name="connsiteX11" fmla="*/ 76640 w 7676573"/>
              <a:gd name="connsiteY11" fmla="*/ 682425 h 4238389"/>
              <a:gd name="connsiteX12" fmla="*/ 259919 w 7676573"/>
              <a:gd name="connsiteY12" fmla="*/ 365439 h 4238389"/>
              <a:gd name="connsiteX13" fmla="*/ 888708 w 7676573"/>
              <a:gd name="connsiteY13" fmla="*/ 0 h 423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7756542" y="2894003"/>
            <a:ext cx="3645310" cy="3379887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অনুমান করো, আজকের পাঠ কী হতে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ame 37"/>
          <p:cNvSpPr/>
          <p:nvPr/>
        </p:nvSpPr>
        <p:spPr>
          <a:xfrm>
            <a:off x="0" y="18184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6985" y="633320"/>
            <a:ext cx="2338029" cy="7303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84583" y="2288366"/>
            <a:ext cx="6822831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16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0266" y="21692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79" y="2957611"/>
            <a:ext cx="2056409" cy="942777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056" y="2098480"/>
            <a:ext cx="8806375" cy="2661037"/>
          </a:xfrm>
          <a:prstGeom prst="cube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৩.৪.১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৩.৪.২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-13889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0099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9061" y="379142"/>
            <a:ext cx="573443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16881"/>
            <a:ext cx="5455917" cy="361751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85" y="2616881"/>
            <a:ext cx="5620205" cy="3617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567" y="6141867"/>
            <a:ext cx="545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0785" y="6121822"/>
            <a:ext cx="562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ব্যবহৃত কীটনাশক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0432" y="706874"/>
            <a:ext cx="411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 দূষণের কারণ।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6821" y="282200"/>
            <a:ext cx="4438357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2347" b="14744"/>
          <a:stretch/>
        </p:blipFill>
        <p:spPr>
          <a:xfrm>
            <a:off x="419830" y="2128346"/>
            <a:ext cx="5577840" cy="3481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3"/>
          <a:stretch/>
        </p:blipFill>
        <p:spPr>
          <a:xfrm>
            <a:off x="6194332" y="2128367"/>
            <a:ext cx="5577840" cy="3481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831" y="5648983"/>
            <a:ext cx="557784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ধোঁয়া,গরু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বাছুর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20730" y="5660358"/>
            <a:ext cx="19174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0153" y="417831"/>
            <a:ext cx="411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 দূষণের কারণ।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8278" y="4413554"/>
            <a:ext cx="5149120" cy="832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06" r="-4" b="-4"/>
          <a:stretch/>
        </p:blipFill>
        <p:spPr>
          <a:xfrm>
            <a:off x="307975" y="261536"/>
            <a:ext cx="4160452" cy="304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829" b="974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853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2" name="AutoShape 2" descr="Image result for কলকারখানার বর্জ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634" y="2714072"/>
            <a:ext cx="4150793" cy="5845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জলাশয়ের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পায়খানা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34" y="5951491"/>
            <a:ext cx="415079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4487" y="2713891"/>
            <a:ext cx="215235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 বর্জ্য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8618" y="4585458"/>
            <a:ext cx="411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 দূষণের কারণ।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9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320</Words>
  <Application>Microsoft Office PowerPoint</Application>
  <PresentationFormat>Widescreen</PresentationFormat>
  <Paragraphs>69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Next LT Pro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38</cp:revision>
  <dcterms:created xsi:type="dcterms:W3CDTF">2020-01-28T12:28:11Z</dcterms:created>
  <dcterms:modified xsi:type="dcterms:W3CDTF">2020-02-07T04:31:51Z</dcterms:modified>
</cp:coreProperties>
</file>