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3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9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9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1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9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9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73F5A-9C69-4DF6-8C00-6A0F27E53EC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E220-4367-4DB6-818C-5F688F8A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1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2387" y="-83137"/>
            <a:ext cx="7870102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atin typeface="NikoshBAN"/>
              </a:rPr>
              <a:t>সবাইকে</a:t>
            </a:r>
            <a:r>
              <a:rPr lang="en-US" sz="11500" b="1" dirty="0" smtClean="0">
                <a:latin typeface="NikoshBAN"/>
              </a:rPr>
              <a:t> </a:t>
            </a:r>
            <a:r>
              <a:rPr lang="en-US" sz="11500" b="1" dirty="0" err="1" smtClean="0">
                <a:latin typeface="NikoshBAN"/>
              </a:rPr>
              <a:t>স্বাগতম</a:t>
            </a:r>
            <a:endParaRPr lang="en-US" sz="11500" b="1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87" y="2000517"/>
            <a:ext cx="7870102" cy="42013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11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92491" y="1872877"/>
            <a:ext cx="5675888" cy="2667000"/>
          </a:xfrm>
          <a:prstGeom prst="diamon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9F722E-D2B4-43F8-B6B9-F21050D0B473}"/>
              </a:ext>
            </a:extLst>
          </p:cNvPr>
          <p:cNvSpPr/>
          <p:nvPr/>
        </p:nvSpPr>
        <p:spPr>
          <a:xfrm>
            <a:off x="1400036" y="5059784"/>
            <a:ext cx="8736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বন্যার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5585" y="339019"/>
            <a:ext cx="4233852" cy="11854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08" y="1787108"/>
            <a:ext cx="4257809" cy="2838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51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447" y="1293254"/>
            <a:ext cx="5410200" cy="29718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8871" y="1293254"/>
            <a:ext cx="5410200" cy="29718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0979" y="4547689"/>
            <a:ext cx="335235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7792" y="4547688"/>
            <a:ext cx="335235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ভাঙ্গন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254792" y="5917375"/>
            <a:ext cx="1033031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1767" y="185980"/>
            <a:ext cx="26657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পাঠ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বিশ্লেষণ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39461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1" y="1349538"/>
            <a:ext cx="5189210" cy="31103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81" y="1349538"/>
            <a:ext cx="5181600" cy="312419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0012" y="4854165"/>
            <a:ext cx="396217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বালু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3091" y="4854165"/>
            <a:ext cx="419078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অপ্রয়োজনে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ফেলা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370012" y="5833057"/>
            <a:ext cx="92202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কারনেও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1767" y="185980"/>
            <a:ext cx="26657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পাঠ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বিশ্লেষণ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14642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"/>
          <a:stretch/>
        </p:blipFill>
        <p:spPr>
          <a:xfrm>
            <a:off x="611605" y="1481010"/>
            <a:ext cx="5391581" cy="31848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6" y="1481010"/>
            <a:ext cx="5181600" cy="31848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8640" y="4939344"/>
            <a:ext cx="335235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3683" y="4939344"/>
            <a:ext cx="335235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ভরাট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559967" y="5797639"/>
            <a:ext cx="92202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1767" y="185980"/>
            <a:ext cx="26657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পাঠ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বিশ্লেষণ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9486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5">
            <a:extLst>
              <a:ext uri="{FF2B5EF4-FFF2-40B4-BE49-F238E27FC236}">
                <a16:creationId xmlns:a16="http://schemas.microsoft.com/office/drawing/2014/main" xmlns="" id="{B76E86EE-F538-4F14-8CE4-29B2A7DA2239}"/>
              </a:ext>
            </a:extLst>
          </p:cNvPr>
          <p:cNvSpPr/>
          <p:nvPr/>
        </p:nvSpPr>
        <p:spPr>
          <a:xfrm>
            <a:off x="827491" y="580359"/>
            <a:ext cx="3445236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9F722E-D2B4-43F8-B6B9-F21050D0B473}"/>
              </a:ext>
            </a:extLst>
          </p:cNvPr>
          <p:cNvSpPr/>
          <p:nvPr/>
        </p:nvSpPr>
        <p:spPr>
          <a:xfrm>
            <a:off x="2550109" y="5562060"/>
            <a:ext cx="6024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60" y="1917029"/>
            <a:ext cx="5705647" cy="30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4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61E1BD-9C4D-4FC4-A874-D3E4E3B0E890}"/>
              </a:ext>
            </a:extLst>
          </p:cNvPr>
          <p:cNvSpPr/>
          <p:nvPr/>
        </p:nvSpPr>
        <p:spPr>
          <a:xfrm rot="10800000">
            <a:off x="1104220" y="1060300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5527" y="1353670"/>
            <a:ext cx="45720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শূন্যস্থান পূরন কর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127" y="3392034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১) ১৯৮৭ সাল থেকে বাংলাদেশে ............ ভয়াবহ বন্যা হয়েছে।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008" y="4479081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২)অতিরিক্ত ..................... বন্যার একটি অন্যতম কারণ।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828" y="251840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বৃষ্টিপাত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8370" y="259877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৭টি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4423" y="2581712"/>
            <a:ext cx="150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বিশুদ্ধ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/>
          <a:srcRect l="10266" t="15869" r="13860" b="31155"/>
          <a:stretch>
            <a:fillRect/>
          </a:stretch>
        </p:blipFill>
        <p:spPr bwMode="auto">
          <a:xfrm>
            <a:off x="3794170" y="189474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04220" y="5450752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৩) বন্যার সময় .................. পানির অভাবে নানা রোগ ছড়ায়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85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2">
            <a:extLst>
              <a:ext uri="{FF2B5EF4-FFF2-40B4-BE49-F238E27FC236}">
                <a16:creationId xmlns:a16="http://schemas.microsoft.com/office/drawing/2014/main" xmlns="" id="{7888F488-D48F-4FA5-9FBF-C3874AF80D2C}"/>
              </a:ext>
            </a:extLst>
          </p:cNvPr>
          <p:cNvSpPr/>
          <p:nvPr/>
        </p:nvSpPr>
        <p:spPr>
          <a:xfrm>
            <a:off x="264151" y="1011374"/>
            <a:ext cx="4063150" cy="739661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2357358"/>
            <a:ext cx="3962399" cy="2143283"/>
          </a:xfrm>
          <a:prstGeom prst="ellipse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76D3C32-5F05-44ED-9ACB-6D5719FD6ED3}"/>
              </a:ext>
            </a:extLst>
          </p:cNvPr>
          <p:cNvSpPr/>
          <p:nvPr/>
        </p:nvSpPr>
        <p:spPr>
          <a:xfrm>
            <a:off x="466975" y="4724400"/>
            <a:ext cx="1135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3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3673" y="150645"/>
            <a:ext cx="36744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5" y="920086"/>
            <a:ext cx="3786775" cy="3310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5" y="1434492"/>
            <a:ext cx="4883823" cy="2281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6" y="4055605"/>
            <a:ext cx="4883823" cy="21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3FB78-1C80-4C94-8AED-E3328F3FC23A}"/>
              </a:ext>
            </a:extLst>
          </p:cNvPr>
          <p:cNvSpPr/>
          <p:nvPr/>
        </p:nvSpPr>
        <p:spPr>
          <a:xfrm>
            <a:off x="1655413" y="609600"/>
            <a:ext cx="8617440" cy="15162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600" b="1" dirty="0">
              <a:ln w="17780" cmpd="sng">
                <a:noFill/>
                <a:prstDash val="solid"/>
                <a:miter lim="800000"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89" y="2125882"/>
            <a:ext cx="9517488" cy="45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4B9BB6-9A4E-44CF-B0FF-91686C13B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10" y="955775"/>
            <a:ext cx="2362200" cy="24961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87573" y="4005553"/>
            <a:ext cx="4296692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:  ৪র্থ </a:t>
            </a:r>
          </a:p>
          <a:p>
            <a:r>
              <a:rPr lang="en-US" sz="20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  12</a:t>
            </a:r>
            <a:endParaRPr lang="en-US" sz="2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  <a:r>
              <a:rPr lang="en-US" sz="20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মোকাবিলা</a:t>
            </a:r>
            <a:endParaRPr lang="en-US" sz="2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:  ৪5</a:t>
            </a:r>
            <a:r>
              <a:rPr lang="bn-IN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2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১৫/1২/2019খ্রিস্টাব্দ </a:t>
            </a:r>
            <a:endParaRPr lang="en-US" sz="2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6836" y="141668"/>
            <a:ext cx="391878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1" y="1508052"/>
            <a:ext cx="2544552" cy="2331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761641" y="4005553"/>
            <a:ext cx="4483814" cy="236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মোঃ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আবু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সাঈদ</a:t>
            </a:r>
            <a:endParaRPr lang="en-US" sz="2800" dirty="0" smtClean="0">
              <a:latin typeface="NikoshBAN"/>
            </a:endParaRPr>
          </a:p>
          <a:p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সহকারী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শিক্ষক</a:t>
            </a:r>
            <a:r>
              <a:rPr lang="en-US" sz="2800" dirty="0" smtClean="0">
                <a:latin typeface="NikoshBAN"/>
              </a:rPr>
              <a:t> (</a:t>
            </a:r>
            <a:r>
              <a:rPr lang="en-US" sz="2800" dirty="0" err="1" smtClean="0">
                <a:latin typeface="NikoshBAN"/>
              </a:rPr>
              <a:t>আই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টি</a:t>
            </a:r>
            <a:r>
              <a:rPr lang="en-US" sz="2800" dirty="0" smtClean="0">
                <a:latin typeface="NikoshBAN"/>
              </a:rPr>
              <a:t> )</a:t>
            </a:r>
          </a:p>
          <a:p>
            <a:r>
              <a:rPr lang="en-US" sz="2800" dirty="0" err="1" smtClean="0">
                <a:latin typeface="NikoshBAN"/>
              </a:rPr>
              <a:t>উত্তর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চেলোপাড়া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দাখিল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মাদরাসা</a:t>
            </a:r>
            <a:r>
              <a:rPr lang="en-US" sz="2800" dirty="0" err="1">
                <a:latin typeface="NikoshBAN"/>
              </a:rPr>
              <a:t>,</a:t>
            </a:r>
            <a:r>
              <a:rPr lang="en-US" sz="2800" dirty="0" err="1" smtClean="0">
                <a:latin typeface="NikoshBAN"/>
              </a:rPr>
              <a:t>বগুড়া</a:t>
            </a:r>
            <a:endParaRPr lang="en-US" sz="2800" dirty="0" smtClean="0">
              <a:latin typeface="NikoshBAN"/>
            </a:endParaRPr>
          </a:p>
          <a:p>
            <a:r>
              <a:rPr lang="en-US" sz="2800" dirty="0" err="1" smtClean="0">
                <a:latin typeface="NikoshBAN"/>
              </a:rPr>
              <a:t>মোবাইলঃ</a:t>
            </a:r>
            <a:r>
              <a:rPr lang="en-US" sz="2800" dirty="0" smtClean="0">
                <a:latin typeface="NikoshBAN"/>
              </a:rPr>
              <a:t> ০১৭১৭-০১৬৭৯৫</a:t>
            </a:r>
          </a:p>
          <a:p>
            <a:r>
              <a:rPr lang="en-US" sz="1600" dirty="0" smtClean="0">
                <a:latin typeface="NikoshBAN"/>
              </a:rPr>
              <a:t>Email: abusayedfulbari@gmail.com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59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1793302" y="93584"/>
            <a:ext cx="74676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লক্ষ্য কর।</a:t>
            </a:r>
            <a:endParaRPr lang="en-US" sz="36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8" y="847151"/>
            <a:ext cx="4038600" cy="232329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6" y="3431811"/>
            <a:ext cx="4081752" cy="234674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02" y="853628"/>
            <a:ext cx="4114800" cy="237859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02" y="3487112"/>
            <a:ext cx="4114800" cy="234674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410727" y="5941090"/>
            <a:ext cx="98298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2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5484DBF-A574-4D25-B1B5-2F78D5147D30}"/>
              </a:ext>
            </a:extLst>
          </p:cNvPr>
          <p:cNvSpPr/>
          <p:nvPr/>
        </p:nvSpPr>
        <p:spPr>
          <a:xfrm>
            <a:off x="2123990" y="3194783"/>
            <a:ext cx="4920754" cy="156966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spc="50" dirty="0" err="1" smtClean="0">
                <a:ln w="11430">
                  <a:noFill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9600" b="1" spc="50" dirty="0">
              <a:ln w="11430">
                <a:noFill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1325" y="225800"/>
            <a:ext cx="562130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30" y="1653039"/>
            <a:ext cx="4865894" cy="3238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2360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2034" y="216977"/>
            <a:ext cx="4495600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16AC2A-6FCB-4D14-AFBA-7820A131F422}"/>
              </a:ext>
            </a:extLst>
          </p:cNvPr>
          <p:cNvSpPr txBox="1"/>
          <p:nvPr/>
        </p:nvSpPr>
        <p:spPr>
          <a:xfrm>
            <a:off x="873599" y="2733057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330612" y="4403945"/>
            <a:ext cx="10772848" cy="10772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জলোচ্ছ্বাস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লাগা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)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48263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695"/>
            <a:ext cx="5050704" cy="30064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4" y="1781058"/>
            <a:ext cx="5050704" cy="30064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51767" y="185980"/>
            <a:ext cx="26657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পাঠ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বিশ্লেষণ</a:t>
            </a:r>
            <a:endParaRPr lang="en-US" sz="4800" dirty="0">
              <a:latin typeface="NikoshB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6E2D1E-04A1-4FF8-9EE9-B5B88E635243}"/>
              </a:ext>
            </a:extLst>
          </p:cNvPr>
          <p:cNvSpPr/>
          <p:nvPr/>
        </p:nvSpPr>
        <p:spPr>
          <a:xfrm>
            <a:off x="1098841" y="5469228"/>
            <a:ext cx="917156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আশেপাশের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।</a:t>
            </a:r>
            <a:endParaRPr lang="en-US" sz="3200" b="1" spc="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74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3009114" y="2701570"/>
            <a:ext cx="360517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8127" y="353187"/>
            <a:ext cx="3146157" cy="1107996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09" y="644545"/>
            <a:ext cx="3096768" cy="4821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960"/>
            <a:ext cx="12192000" cy="20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6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422"/>
            <a:ext cx="5012676" cy="3276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45" y="1266422"/>
            <a:ext cx="5014264" cy="3276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929336" y="5410200"/>
            <a:ext cx="1063495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বন্যার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বাড়ি-ঘরের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1767" y="185980"/>
            <a:ext cx="26657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পাঠ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বিশ্লেষণ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6785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9"/>
          <a:stretch/>
        </p:blipFill>
        <p:spPr>
          <a:xfrm>
            <a:off x="527519" y="2419373"/>
            <a:ext cx="5197043" cy="2971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6436358" y="2380736"/>
            <a:ext cx="5181600" cy="2971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283094" y="5680656"/>
            <a:ext cx="980870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বন্যার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রাস্তা-ঘাটের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1767" y="185980"/>
            <a:ext cx="26657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পাঠ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বিশ্লেষণ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838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262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Uttarchelopara</dc:creator>
  <cp:lastModifiedBy>Uttarchelopara</cp:lastModifiedBy>
  <cp:revision>60</cp:revision>
  <dcterms:created xsi:type="dcterms:W3CDTF">2020-02-09T09:42:29Z</dcterms:created>
  <dcterms:modified xsi:type="dcterms:W3CDTF">2020-02-11T06:11:39Z</dcterms:modified>
</cp:coreProperties>
</file>