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3C3F0-F5B5-42F5-975B-06C1933C730F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4496-874F-4315-AEA6-1C73ED9B8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7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saduzzaman&#2534;&#2538;&#2534;&#2539;&#2535;&#2543;&#2542;&#2538;&#2534;&#2534;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152"/>
            <a:ext cx="9144000" cy="6834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743200"/>
            <a:ext cx="2552700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2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267200" cy="3143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9950" y="1524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62275" y="838200"/>
            <a:ext cx="2992582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0"/>
            <a:ext cx="3810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TextBox 28"/>
          <p:cNvSpPr txBox="1"/>
          <p:nvPr/>
        </p:nvSpPr>
        <p:spPr>
          <a:xfrm>
            <a:off x="0" y="-6927"/>
            <a:ext cx="9144000" cy="6830291"/>
          </a:xfrm>
          <a:prstGeom prst="rect">
            <a:avLst/>
          </a:prstGeom>
          <a:ln w="762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  <a:bevel/>
          </a:ln>
          <a:effectLst>
            <a:outerShdw blurRad="114300" dir="5400000" sx="99000" sy="99000" algn="ctr" rotWithShape="0">
              <a:srgbClr val="002060"/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716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2000" y="2828836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266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27710"/>
            <a:ext cx="9144000" cy="683029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81200" y="304800"/>
            <a:ext cx="3962400" cy="1081375"/>
          </a:xfrm>
          <a:prstGeom prst="rect">
            <a:avLst/>
          </a:prstGeom>
          <a:noFill/>
          <a:ln w="9525" cap="sq" cmpd="dbl">
            <a:solidFill>
              <a:srgbClr val="002060"/>
            </a:solidFill>
            <a:prstDash val="sysDash"/>
            <a:beve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034" y="2907594"/>
            <a:ext cx="8005765" cy="35394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০১৭১০-৩৬৭৫৩৫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Email-asaduzzaman০৪০৫১৯৮৪০০@gmail.com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-Asad sohel</a:t>
            </a:r>
          </a:p>
          <a:p>
            <a:endParaRPr lang="en-US" sz="2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0" y="5552598"/>
            <a:ext cx="811359" cy="4867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905000"/>
            <a:ext cx="2353323" cy="2478595"/>
          </a:xfrm>
          <a:prstGeom prst="rect">
            <a:avLst/>
          </a:prstGeom>
          <a:ln w="762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426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-6927"/>
            <a:ext cx="9144000" cy="6830291"/>
          </a:xfrm>
          <a:prstGeom prst="rect">
            <a:avLst/>
          </a:prstGeom>
          <a:ln w="76200" cap="sq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  <a:bevel/>
          </a:ln>
          <a:effectLst>
            <a:outerShdw blurRad="114300" dir="5400000" sx="99000" sy="99000" algn="ctr" rotWithShape="0">
              <a:srgbClr val="002060"/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7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828836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66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710"/>
            <a:ext cx="9144000" cy="683029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9691" y="304800"/>
            <a:ext cx="5029200" cy="1066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4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বিষয়: হিসাববিজ্ঞান</a:t>
            </a: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অধ্যায়-তৃতীয়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সময়: 5০ 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E:\ICT T.T.C FINAL Content Mafiz sir\accontin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1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10"/>
            <a:ext cx="9144000" cy="683029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957"/>
            <a:ext cx="8966278" cy="67298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381000"/>
            <a:ext cx="51816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শুরুর আগে চল আমরা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কয়েকটি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ছবি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54" y="2532887"/>
            <a:ext cx="2442331" cy="1767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39815"/>
            <a:ext cx="2422822" cy="183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752600" y="4572000"/>
            <a:ext cx="146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71368" y="4572000"/>
            <a:ext cx="138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28600" y="509522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ডেবিট  উদ্ধৃত্ত যা 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য়ামিলের ডেবিট দিকে বসবে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8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710"/>
            <a:ext cx="9144000" cy="683029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957"/>
            <a:ext cx="8966278" cy="6729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20" y="3181245"/>
            <a:ext cx="2422822" cy="183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843733" y="2919635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57688" y="5638800"/>
            <a:ext cx="138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endParaRPr lang="en-US" sz="2800" b="1" dirty="0"/>
          </a:p>
        </p:txBody>
      </p:sp>
      <p:pic>
        <p:nvPicPr>
          <p:cNvPr id="18" name="Picture 17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222" y="824267"/>
            <a:ext cx="2514600" cy="1752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342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-20782"/>
            <a:ext cx="9144000" cy="687878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0900" y="457200"/>
            <a:ext cx="2362200" cy="70788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828800"/>
            <a:ext cx="7162800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হিসাবচক্রের বিভিন্ন ধাপ ব্যাখ্যা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লেনদেনেরপারবে।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দুতরফা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দাখিলা পদ্ধতির সুবিধা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ব্যাখা করতে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2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32" y="-13855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3901541" y="2833915"/>
            <a:ext cx="1309776" cy="1309776"/>
            <a:chOff x="3828431" y="2823522"/>
            <a:chExt cx="1309776" cy="1309776"/>
          </a:xfrm>
          <a:scene3d>
            <a:camera prst="orthographicFront"/>
            <a:lightRig rig="threePt" dir="t"/>
          </a:scene3d>
        </p:grpSpPr>
        <p:sp>
          <p:nvSpPr>
            <p:cNvPr id="64" name="Oval 63"/>
            <p:cNvSpPr/>
            <p:nvPr/>
          </p:nvSpPr>
          <p:spPr>
            <a:xfrm>
              <a:off x="3828431" y="2823522"/>
              <a:ext cx="1309776" cy="1309776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4"/>
            <p:cNvSpPr/>
            <p:nvPr/>
          </p:nvSpPr>
          <p:spPr>
            <a:xfrm>
              <a:off x="4020243" y="3015334"/>
              <a:ext cx="926152" cy="926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হিসাব চক্র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8984" y="1867900"/>
            <a:ext cx="555105" cy="683337"/>
            <a:chOff x="4155874" y="1857507"/>
            <a:chExt cx="555105" cy="683337"/>
          </a:xfrm>
          <a:scene3d>
            <a:camera prst="orthographicFront"/>
            <a:lightRig rig="threePt" dir="t"/>
          </a:scene3d>
        </p:grpSpPr>
        <p:sp>
          <p:nvSpPr>
            <p:cNvPr id="62" name="Right Arrow 61"/>
            <p:cNvSpPr/>
            <p:nvPr/>
          </p:nvSpPr>
          <p:spPr>
            <a:xfrm rot="16065989">
              <a:off x="4091758" y="1921623"/>
              <a:ext cx="683337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ight Arrow 6"/>
            <p:cNvSpPr/>
            <p:nvPr/>
          </p:nvSpPr>
          <p:spPr>
            <a:xfrm rot="26865989">
              <a:off x="4178269" y="2115846"/>
              <a:ext cx="516806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91153" y="-70954"/>
            <a:ext cx="1715967" cy="1617576"/>
            <a:chOff x="3518043" y="-81347"/>
            <a:chExt cx="1715967" cy="1617576"/>
          </a:xfrm>
          <a:scene3d>
            <a:camera prst="orthographicFront"/>
            <a:lightRig rig="threePt" dir="t"/>
          </a:scene3d>
        </p:grpSpPr>
        <p:sp>
          <p:nvSpPr>
            <p:cNvPr id="60" name="Oval 59"/>
            <p:cNvSpPr/>
            <p:nvPr/>
          </p:nvSpPr>
          <p:spPr>
            <a:xfrm>
              <a:off x="3518043" y="-81347"/>
              <a:ext cx="1715967" cy="1617576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8"/>
            <p:cNvSpPr/>
            <p:nvPr/>
          </p:nvSpPr>
          <p:spPr>
            <a:xfrm>
              <a:off x="3769341" y="155542"/>
              <a:ext cx="1213371" cy="1143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 লেনদেন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সনাক্তকরন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11712" y="2021187"/>
            <a:ext cx="555105" cy="730773"/>
            <a:chOff x="4938602" y="2010794"/>
            <a:chExt cx="555105" cy="730773"/>
          </a:xfrm>
          <a:scene3d>
            <a:camera prst="orthographicFront"/>
            <a:lightRig rig="threePt" dir="t"/>
          </a:scene3d>
        </p:grpSpPr>
        <p:sp>
          <p:nvSpPr>
            <p:cNvPr id="58" name="Right Arrow 57"/>
            <p:cNvSpPr/>
            <p:nvPr/>
          </p:nvSpPr>
          <p:spPr>
            <a:xfrm rot="18217116">
              <a:off x="4850768" y="2098628"/>
              <a:ext cx="730773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ight Arrow 10"/>
            <p:cNvSpPr/>
            <p:nvPr/>
          </p:nvSpPr>
          <p:spPr>
            <a:xfrm rot="18217116">
              <a:off x="4887933" y="2278988"/>
              <a:ext cx="564242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06552" y="335111"/>
            <a:ext cx="1638605" cy="1586360"/>
            <a:chOff x="5233442" y="324718"/>
            <a:chExt cx="1638605" cy="1586360"/>
          </a:xfrm>
          <a:scene3d>
            <a:camera prst="orthographicFront"/>
            <a:lightRig rig="threePt" dir="t"/>
          </a:scene3d>
        </p:grpSpPr>
        <p:sp>
          <p:nvSpPr>
            <p:cNvPr id="56" name="Oval 55"/>
            <p:cNvSpPr/>
            <p:nvPr/>
          </p:nvSpPr>
          <p:spPr>
            <a:xfrm>
              <a:off x="5233442" y="324718"/>
              <a:ext cx="1638605" cy="1586360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12"/>
            <p:cNvSpPr/>
            <p:nvPr/>
          </p:nvSpPr>
          <p:spPr>
            <a:xfrm>
              <a:off x="5473410" y="557035"/>
              <a:ext cx="1158669" cy="1121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লেনদেন বিশ্লেষণ</a:t>
              </a:r>
              <a:r>
                <a:rPr lang="bn-BD" sz="2400" kern="1200" dirty="0" smtClean="0"/>
                <a:t> 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05907" y="2760772"/>
            <a:ext cx="668318" cy="555105"/>
            <a:chOff x="5332797" y="2750379"/>
            <a:chExt cx="668318" cy="555105"/>
          </a:xfrm>
          <a:scene3d>
            <a:camera prst="orthographicFront"/>
            <a:lightRig rig="threePt" dir="t"/>
          </a:scene3d>
        </p:grpSpPr>
        <p:sp>
          <p:nvSpPr>
            <p:cNvPr id="54" name="Right Arrow 53"/>
            <p:cNvSpPr/>
            <p:nvPr/>
          </p:nvSpPr>
          <p:spPr>
            <a:xfrm rot="20349824">
              <a:off x="5332797" y="2750379"/>
              <a:ext cx="668318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ight Arrow 14"/>
            <p:cNvSpPr/>
            <p:nvPr/>
          </p:nvSpPr>
          <p:spPr>
            <a:xfrm rot="20349824">
              <a:off x="5338243" y="2891017"/>
              <a:ext cx="501787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756" y="1642056"/>
            <a:ext cx="1755046" cy="1708457"/>
            <a:chOff x="6213646" y="1631663"/>
            <a:chExt cx="1755046" cy="1708457"/>
          </a:xfrm>
          <a:scene3d>
            <a:camera prst="orthographicFront"/>
            <a:lightRig rig="threePt" dir="t"/>
          </a:scene3d>
        </p:grpSpPr>
        <p:sp>
          <p:nvSpPr>
            <p:cNvPr id="52" name="Oval 51"/>
            <p:cNvSpPr/>
            <p:nvPr/>
          </p:nvSpPr>
          <p:spPr>
            <a:xfrm>
              <a:off x="6213646" y="1631663"/>
              <a:ext cx="1755046" cy="1708457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16"/>
            <p:cNvSpPr/>
            <p:nvPr/>
          </p:nvSpPr>
          <p:spPr>
            <a:xfrm>
              <a:off x="6470667" y="1881861"/>
              <a:ext cx="1241004" cy="1208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/>
                <a:t>৩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জাবেদা</a:t>
              </a:r>
              <a:endParaRPr lang="en-US" sz="3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43960" y="3542641"/>
            <a:ext cx="666874" cy="555105"/>
            <a:chOff x="5370850" y="3532248"/>
            <a:chExt cx="666874" cy="555105"/>
          </a:xfrm>
          <a:scene3d>
            <a:camera prst="orthographicFront"/>
            <a:lightRig rig="threePt" dir="t"/>
          </a:scene3d>
        </p:grpSpPr>
        <p:sp>
          <p:nvSpPr>
            <p:cNvPr id="50" name="Right Arrow 49"/>
            <p:cNvSpPr/>
            <p:nvPr/>
          </p:nvSpPr>
          <p:spPr>
            <a:xfrm rot="911110">
              <a:off x="5370850" y="3532248"/>
              <a:ext cx="666874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ight Arrow 18"/>
            <p:cNvSpPr/>
            <p:nvPr/>
          </p:nvSpPr>
          <p:spPr>
            <a:xfrm rot="911110">
              <a:off x="5373757" y="3621458"/>
              <a:ext cx="500343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8433" y="3357433"/>
            <a:ext cx="1814593" cy="1738863"/>
            <a:chOff x="6295323" y="3347040"/>
            <a:chExt cx="1814593" cy="1738863"/>
          </a:xfrm>
          <a:scene3d>
            <a:camera prst="orthographicFront"/>
            <a:lightRig rig="threePt" dir="t"/>
          </a:scene3d>
        </p:grpSpPr>
        <p:sp>
          <p:nvSpPr>
            <p:cNvPr id="48" name="Oval 47"/>
            <p:cNvSpPr/>
            <p:nvPr/>
          </p:nvSpPr>
          <p:spPr>
            <a:xfrm>
              <a:off x="6295323" y="3347040"/>
              <a:ext cx="1814593" cy="1738863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20"/>
            <p:cNvSpPr/>
            <p:nvPr/>
          </p:nvSpPr>
          <p:spPr>
            <a:xfrm>
              <a:off x="6561064" y="3601691"/>
              <a:ext cx="1283111" cy="12295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৪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 খতিয়ান</a:t>
              </a:r>
              <a:endParaRPr lang="en-US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30569" y="4162993"/>
            <a:ext cx="555105" cy="651297"/>
            <a:chOff x="4957459" y="4152600"/>
            <a:chExt cx="555105" cy="651297"/>
          </a:xfrm>
          <a:scene3d>
            <a:camera prst="orthographicFront"/>
            <a:lightRig rig="threePt" dir="t"/>
          </a:scene3d>
        </p:grpSpPr>
        <p:sp>
          <p:nvSpPr>
            <p:cNvPr id="46" name="Right Arrow 45"/>
            <p:cNvSpPr/>
            <p:nvPr/>
          </p:nvSpPr>
          <p:spPr>
            <a:xfrm rot="3183818">
              <a:off x="4909363" y="4200696"/>
              <a:ext cx="651297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22"/>
            <p:cNvSpPr/>
            <p:nvPr/>
          </p:nvSpPr>
          <p:spPr>
            <a:xfrm rot="3183818">
              <a:off x="4942592" y="4245163"/>
              <a:ext cx="484766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06514" y="4827758"/>
            <a:ext cx="1840219" cy="1765195"/>
            <a:chOff x="5233404" y="4817365"/>
            <a:chExt cx="1840219" cy="1765195"/>
          </a:xfrm>
          <a:scene3d>
            <a:camera prst="orthographicFront"/>
            <a:lightRig rig="threePt" dir="t"/>
          </a:scene3d>
        </p:grpSpPr>
        <p:sp>
          <p:nvSpPr>
            <p:cNvPr id="44" name="Oval 43"/>
            <p:cNvSpPr/>
            <p:nvPr/>
          </p:nvSpPr>
          <p:spPr>
            <a:xfrm>
              <a:off x="5233404" y="4817365"/>
              <a:ext cx="1840219" cy="1765195"/>
            </a:xfrm>
            <a:prstGeom prst="ellipse">
              <a:avLst/>
            </a:prstGeom>
            <a:solidFill>
              <a:schemeClr val="accent1"/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24"/>
            <p:cNvSpPr/>
            <p:nvPr/>
          </p:nvSpPr>
          <p:spPr>
            <a:xfrm>
              <a:off x="5502898" y="5075872"/>
              <a:ext cx="1301231" cy="12481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hlinkClick r:id="rId3" action="ppaction://hlinksldjump"/>
                </a:rPr>
                <a:t>৫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  <a:hlinkClick r:id="rId3" action="ppaction://hlinksldjump"/>
                </a:rPr>
                <a:t>.</a:t>
              </a:r>
              <a:r>
                <a:rPr lang="bn-BD" sz="2800" kern="1200" dirty="0" smtClean="0">
                  <a:latin typeface="NikoshBAN" pitchFamily="2" charset="0"/>
                  <a:cs typeface="NikoshBAN" pitchFamily="2" charset="0"/>
                  <a:hlinkClick r:id="rId3" action="ppaction://hlinksldjump"/>
                </a:rPr>
                <a:t> </a:t>
              </a:r>
              <a:r>
                <a:rPr lang="en-US" sz="2800" kern="1200" smtClean="0">
                  <a:latin typeface="NikoshBAN" pitchFamily="2" charset="0"/>
                  <a:cs typeface="NikoshBAN" pitchFamily="2" charset="0"/>
                </a:rPr>
                <a:t>রেয়ামিল</a:t>
              </a:r>
              <a:endParaRPr lang="en-US" sz="2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44627" y="4437710"/>
            <a:ext cx="555105" cy="709401"/>
            <a:chOff x="4171517" y="4427317"/>
            <a:chExt cx="555105" cy="709401"/>
          </a:xfrm>
          <a:scene3d>
            <a:camera prst="orthographicFront"/>
            <a:lightRig rig="threePt" dir="t"/>
          </a:scene3d>
        </p:grpSpPr>
        <p:sp>
          <p:nvSpPr>
            <p:cNvPr id="42" name="Right Arrow 41"/>
            <p:cNvSpPr/>
            <p:nvPr/>
          </p:nvSpPr>
          <p:spPr>
            <a:xfrm rot="5490299">
              <a:off x="4094369" y="4504465"/>
              <a:ext cx="709401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26"/>
            <p:cNvSpPr/>
            <p:nvPr/>
          </p:nvSpPr>
          <p:spPr>
            <a:xfrm rot="16290299">
              <a:off x="4179821" y="4532249"/>
              <a:ext cx="542870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72851" y="5481310"/>
            <a:ext cx="1625152" cy="1419933"/>
            <a:chOff x="3599741" y="5470917"/>
            <a:chExt cx="1625152" cy="1419933"/>
          </a:xfrm>
          <a:scene3d>
            <a:camera prst="orthographicFront"/>
            <a:lightRig rig="threePt" dir="t"/>
          </a:scene3d>
        </p:grpSpPr>
        <p:sp>
          <p:nvSpPr>
            <p:cNvPr id="40" name="Oval 39"/>
            <p:cNvSpPr/>
            <p:nvPr/>
          </p:nvSpPr>
          <p:spPr>
            <a:xfrm>
              <a:off x="3599741" y="5470917"/>
              <a:ext cx="1625152" cy="1419933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28"/>
            <p:cNvSpPr/>
            <p:nvPr/>
          </p:nvSpPr>
          <p:spPr>
            <a:xfrm>
              <a:off x="3837739" y="5678861"/>
              <a:ext cx="1149156" cy="1004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৬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 সমন্বয় দাখিলা</a:t>
              </a:r>
              <a:endParaRPr lang="en-US" sz="2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4880" y="4166759"/>
            <a:ext cx="555105" cy="694881"/>
            <a:chOff x="3421770" y="4156366"/>
            <a:chExt cx="555105" cy="694881"/>
          </a:xfrm>
          <a:scene3d>
            <a:camera prst="orthographicFront"/>
            <a:lightRig rig="threePt" dir="t"/>
          </a:scene3d>
        </p:grpSpPr>
        <p:sp>
          <p:nvSpPr>
            <p:cNvPr id="38" name="Right Arrow 37"/>
            <p:cNvSpPr/>
            <p:nvPr/>
          </p:nvSpPr>
          <p:spPr>
            <a:xfrm rot="7644046">
              <a:off x="3351882" y="4226254"/>
              <a:ext cx="694881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30"/>
            <p:cNvSpPr/>
            <p:nvPr/>
          </p:nvSpPr>
          <p:spPr>
            <a:xfrm rot="18444046">
              <a:off x="3485722" y="4271128"/>
              <a:ext cx="528350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57432" y="4909481"/>
            <a:ext cx="1794701" cy="1609844"/>
            <a:chOff x="1884322" y="4899088"/>
            <a:chExt cx="1794701" cy="1609844"/>
          </a:xfrm>
          <a:scene3d>
            <a:camera prst="orthographicFront"/>
            <a:lightRig rig="threePt" dir="t"/>
          </a:scene3d>
        </p:grpSpPr>
        <p:sp>
          <p:nvSpPr>
            <p:cNvPr id="36" name="Oval 35"/>
            <p:cNvSpPr/>
            <p:nvPr/>
          </p:nvSpPr>
          <p:spPr>
            <a:xfrm>
              <a:off x="1884322" y="4899088"/>
              <a:ext cx="1794701" cy="1609844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32"/>
            <p:cNvSpPr/>
            <p:nvPr/>
          </p:nvSpPr>
          <p:spPr>
            <a:xfrm>
              <a:off x="2147150" y="5134844"/>
              <a:ext cx="1269045" cy="1138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৭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 কার্যপত্র</a:t>
              </a:r>
              <a:endParaRPr lang="en-US" sz="24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89628" y="3550224"/>
            <a:ext cx="607953" cy="555105"/>
            <a:chOff x="3016518" y="3539831"/>
            <a:chExt cx="607953" cy="555105"/>
          </a:xfrm>
          <a:scene3d>
            <a:camera prst="orthographicFront"/>
            <a:lightRig rig="threePt" dir="t"/>
          </a:scene3d>
        </p:grpSpPr>
        <p:sp>
          <p:nvSpPr>
            <p:cNvPr id="34" name="Right Arrow 33"/>
            <p:cNvSpPr/>
            <p:nvPr/>
          </p:nvSpPr>
          <p:spPr>
            <a:xfrm rot="9824890">
              <a:off x="3016518" y="3539831"/>
              <a:ext cx="607953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34"/>
            <p:cNvSpPr/>
            <p:nvPr/>
          </p:nvSpPr>
          <p:spPr>
            <a:xfrm rot="20624890">
              <a:off x="3179722" y="3627549"/>
              <a:ext cx="441422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7201" y="3439134"/>
            <a:ext cx="1899609" cy="1632336"/>
            <a:chOff x="904091" y="3428741"/>
            <a:chExt cx="1899609" cy="1632336"/>
          </a:xfrm>
          <a:scene3d>
            <a:camera prst="orthographicFront"/>
            <a:lightRig rig="threePt" dir="t"/>
          </a:scene3d>
        </p:grpSpPr>
        <p:sp>
          <p:nvSpPr>
            <p:cNvPr id="32" name="Oval 31"/>
            <p:cNvSpPr/>
            <p:nvPr/>
          </p:nvSpPr>
          <p:spPr>
            <a:xfrm>
              <a:off x="904091" y="3428741"/>
              <a:ext cx="1899609" cy="1632336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36"/>
            <p:cNvSpPr/>
            <p:nvPr/>
          </p:nvSpPr>
          <p:spPr>
            <a:xfrm>
              <a:off x="1182282" y="3667791"/>
              <a:ext cx="1343227" cy="11542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৮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 আর্থিক বিবরনী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27258" y="2819989"/>
            <a:ext cx="661824" cy="555105"/>
            <a:chOff x="2954148" y="2809596"/>
            <a:chExt cx="661824" cy="555105"/>
          </a:xfrm>
          <a:scene3d>
            <a:camera prst="orthographicFront"/>
            <a:lightRig rig="threePt" dir="t"/>
          </a:scene3d>
        </p:grpSpPr>
        <p:sp>
          <p:nvSpPr>
            <p:cNvPr id="30" name="Right Arrow 29"/>
            <p:cNvSpPr/>
            <p:nvPr/>
          </p:nvSpPr>
          <p:spPr>
            <a:xfrm rot="11884990">
              <a:off x="2954148" y="2809596"/>
              <a:ext cx="661824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38"/>
            <p:cNvSpPr/>
            <p:nvPr/>
          </p:nvSpPr>
          <p:spPr>
            <a:xfrm rot="22684990">
              <a:off x="3116566" y="2946462"/>
              <a:ext cx="495293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95510" y="1805436"/>
            <a:ext cx="1917072" cy="1601942"/>
            <a:chOff x="822400" y="1795043"/>
            <a:chExt cx="1917072" cy="1601942"/>
          </a:xfrm>
          <a:scene3d>
            <a:camera prst="orthographicFront"/>
            <a:lightRig rig="threePt" dir="t"/>
          </a:scene3d>
        </p:grpSpPr>
        <p:sp>
          <p:nvSpPr>
            <p:cNvPr id="28" name="Oval 27"/>
            <p:cNvSpPr/>
            <p:nvPr/>
          </p:nvSpPr>
          <p:spPr>
            <a:xfrm>
              <a:off x="822400" y="1795043"/>
              <a:ext cx="1917072" cy="1601942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0"/>
            <p:cNvSpPr/>
            <p:nvPr/>
          </p:nvSpPr>
          <p:spPr>
            <a:xfrm>
              <a:off x="1103149" y="2029642"/>
              <a:ext cx="1355574" cy="11327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৯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 সমাপনী দাখিলা</a:t>
              </a:r>
              <a:endParaRPr lang="en-US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85678" y="2108499"/>
            <a:ext cx="555105" cy="703669"/>
            <a:chOff x="3412568" y="2098106"/>
            <a:chExt cx="555105" cy="703669"/>
          </a:xfrm>
          <a:scene3d>
            <a:camera prst="orthographicFront"/>
            <a:lightRig rig="threePt" dir="t"/>
          </a:scene3d>
        </p:grpSpPr>
        <p:sp>
          <p:nvSpPr>
            <p:cNvPr id="26" name="Right Arrow 25"/>
            <p:cNvSpPr/>
            <p:nvPr/>
          </p:nvSpPr>
          <p:spPr>
            <a:xfrm rot="13941547">
              <a:off x="3338286" y="2172388"/>
              <a:ext cx="703669" cy="555105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2"/>
            <p:cNvSpPr/>
            <p:nvPr/>
          </p:nvSpPr>
          <p:spPr>
            <a:xfrm rot="24741547">
              <a:off x="3472403" y="2349343"/>
              <a:ext cx="537138" cy="333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39158" y="498495"/>
            <a:ext cx="1637220" cy="1575610"/>
            <a:chOff x="1966048" y="488102"/>
            <a:chExt cx="1637220" cy="1575610"/>
          </a:xfrm>
          <a:scene3d>
            <a:camera prst="orthographicFront"/>
            <a:lightRig rig="threePt" dir="t"/>
          </a:scene3d>
        </p:grpSpPr>
        <p:sp>
          <p:nvSpPr>
            <p:cNvPr id="24" name="Oval 23"/>
            <p:cNvSpPr/>
            <p:nvPr/>
          </p:nvSpPr>
          <p:spPr>
            <a:xfrm>
              <a:off x="1966048" y="488102"/>
              <a:ext cx="1637220" cy="1575610"/>
            </a:xfrm>
            <a:prstGeom prst="ellipse">
              <a:avLst/>
            </a:prstGeom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4"/>
            <p:cNvSpPr/>
            <p:nvPr/>
          </p:nvSpPr>
          <p:spPr>
            <a:xfrm>
              <a:off x="2205813" y="718845"/>
              <a:ext cx="1157690" cy="1114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/>
                <a:t>১০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 হিসাব পরবর্তী রেওয়ামিল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44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32" y="-13855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1885950" y="1918854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19750" y="1918854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76350" y="3138054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00350" y="3138054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10150" y="3290454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10350" y="3290454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76350" y="4204854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24150" y="4204854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57750" y="4281054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62750" y="4357254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>
            <a:stCxn id="21" idx="2"/>
          </p:cNvCxnSpPr>
          <p:nvPr/>
        </p:nvCxnSpPr>
        <p:spPr>
          <a:xfrm rot="5400000">
            <a:off x="2057400" y="2661804"/>
            <a:ext cx="4572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2"/>
          </p:cNvCxnSpPr>
          <p:nvPr/>
        </p:nvCxnSpPr>
        <p:spPr>
          <a:xfrm rot="16200000" flipH="1">
            <a:off x="2476500" y="2738004"/>
            <a:ext cx="6858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6305550" y="2757054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2" idx="2"/>
            <a:endCxn id="25" idx="0"/>
          </p:cNvCxnSpPr>
          <p:nvPr/>
        </p:nvCxnSpPr>
        <p:spPr>
          <a:xfrm rot="5400000">
            <a:off x="5581650" y="2604654"/>
            <a:ext cx="609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315244" y="393736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915444" y="393736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972844" y="416596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725444" y="408976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8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-20782"/>
            <a:ext cx="9144000" cy="687878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930" y="0"/>
            <a:ext cx="9150927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04800"/>
            <a:ext cx="31242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600200"/>
            <a:ext cx="647700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আমরা ব্যবসায়ে কয় ধরনের হিসাব দেখতে পাই।সেগুলো খাতায় লেখ।</a:t>
            </a:r>
            <a:endParaRPr lang="en-US" sz="3200" dirty="0"/>
          </a:p>
        </p:txBody>
      </p:sp>
      <p:sp>
        <p:nvSpPr>
          <p:cNvPr id="9" name="Sun 8"/>
          <p:cNvSpPr/>
          <p:nvPr/>
        </p:nvSpPr>
        <p:spPr>
          <a:xfrm>
            <a:off x="1527687" y="3276600"/>
            <a:ext cx="6324600" cy="2971800"/>
          </a:xfrm>
          <a:prstGeom prst="sun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০৫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1040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158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Windows7 Ultimate</dc:creator>
  <cp:lastModifiedBy>Lotus</cp:lastModifiedBy>
  <cp:revision>217</cp:revision>
  <dcterms:created xsi:type="dcterms:W3CDTF">2006-08-16T00:00:00Z</dcterms:created>
  <dcterms:modified xsi:type="dcterms:W3CDTF">2020-02-10T15:28:10Z</dcterms:modified>
</cp:coreProperties>
</file>