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0" r:id="rId2"/>
    <p:sldId id="364" r:id="rId3"/>
    <p:sldId id="363" r:id="rId4"/>
    <p:sldId id="365" r:id="rId5"/>
    <p:sldId id="366" r:id="rId6"/>
    <p:sldId id="367" r:id="rId7"/>
    <p:sldId id="368" r:id="rId8"/>
    <p:sldId id="377" r:id="rId9"/>
    <p:sldId id="369" r:id="rId10"/>
    <p:sldId id="370" r:id="rId11"/>
    <p:sldId id="371" r:id="rId12"/>
    <p:sldId id="372" r:id="rId13"/>
    <p:sldId id="373" r:id="rId14"/>
    <p:sldId id="378" r:id="rId15"/>
    <p:sldId id="374" r:id="rId16"/>
    <p:sldId id="375" r:id="rId17"/>
    <p:sldId id="376" r:id="rId18"/>
    <p:sldId id="380" r:id="rId19"/>
    <p:sldId id="381" r:id="rId20"/>
    <p:sldId id="382" r:id="rId21"/>
    <p:sldId id="383" r:id="rId22"/>
  </p:sldIdLst>
  <p:sldSz cx="9721850" cy="5761038"/>
  <p:notesSz cx="6858000" cy="9144000"/>
  <p:defaultTextStyle>
    <a:defPPr>
      <a:defRPr lang="en-US"/>
    </a:defPPr>
    <a:lvl1pPr marL="0" algn="l" defTabSz="9527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6357" algn="l" defTabSz="9527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2713" algn="l" defTabSz="9527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9070" algn="l" defTabSz="9527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5427" algn="l" defTabSz="9527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81783" algn="l" defTabSz="9527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8140" algn="l" defTabSz="9527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34497" algn="l" defTabSz="9527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10853" algn="l" defTabSz="9527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FF"/>
    <a:srgbClr val="00FF00"/>
    <a:srgbClr val="0066FF"/>
    <a:srgbClr val="028808"/>
    <a:srgbClr val="FF66FF"/>
    <a:srgbClr val="A2F0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78" autoAdjust="0"/>
    <p:restoredTop sz="79026" autoAdjust="0"/>
  </p:normalViewPr>
  <p:slideViewPr>
    <p:cSldViewPr>
      <p:cViewPr>
        <p:scale>
          <a:sx n="80" d="100"/>
          <a:sy n="80" d="100"/>
        </p:scale>
        <p:origin x="-930" y="-150"/>
      </p:cViewPr>
      <p:guideLst>
        <p:guide orient="horz" pos="1815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7D772-AEAC-4586-A833-CCC19D005A59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FC1E75-38A4-47EF-BC8B-F28C9684E28E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জীব</a:t>
          </a:r>
          <a:endParaRPr lang="en-US" sz="28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2FB78B4D-851B-4D6B-8345-E6285DB9B5BB}" type="parTrans" cxnId="{2C3F30EA-37D9-4712-AC82-ABEBD6677EAB}">
      <dgm:prSet/>
      <dgm:spPr/>
      <dgm:t>
        <a:bodyPr/>
        <a:lstStyle/>
        <a:p>
          <a:endParaRPr lang="en-US" sz="24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CDAAF047-5883-4F98-A6E5-7D448F135448}" type="sibTrans" cxnId="{2C3F30EA-37D9-4712-AC82-ABEBD6677EAB}">
      <dgm:prSet/>
      <dgm:spPr/>
      <dgm:t>
        <a:bodyPr/>
        <a:lstStyle/>
        <a:p>
          <a:endParaRPr lang="en-US" sz="24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BC48640C-BC44-4660-BC65-6F2003A2CEE5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ঘোড়া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9BAFD89-8266-494C-AA80-6114BC51B4F8}" type="parTrans" cxnId="{554ED8ED-DE83-4899-9544-35E4CA2228A7}">
      <dgm:prSet custT="1"/>
      <dgm:spPr/>
      <dgm:t>
        <a:bodyPr/>
        <a:lstStyle/>
        <a:p>
          <a:endParaRPr lang="en-US" sz="20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74EE32E-D63E-4608-8E9D-36E4374E3935}" type="sibTrans" cxnId="{554ED8ED-DE83-4899-9544-35E4CA2228A7}">
      <dgm:prSet/>
      <dgm:spPr/>
      <dgm:t>
        <a:bodyPr/>
        <a:lstStyle/>
        <a:p>
          <a:endParaRPr lang="en-US" sz="24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1610C80-7006-4F5C-8212-D1D5FAAA8716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মুরগী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C275F45-C01A-46C1-835C-D4EB7ECE0C3C}" type="parTrans" cxnId="{230EA894-C06E-4F65-9D3E-576AE825D730}">
      <dgm:prSet custT="1"/>
      <dgm:spPr/>
      <dgm:t>
        <a:bodyPr/>
        <a:lstStyle/>
        <a:p>
          <a:endParaRPr lang="en-US" sz="20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3AE3652-76B7-4E49-9A14-59ECFBE165FE}" type="sibTrans" cxnId="{230EA894-C06E-4F65-9D3E-576AE825D730}">
      <dgm:prSet/>
      <dgm:spPr/>
      <dgm:t>
        <a:bodyPr/>
        <a:lstStyle/>
        <a:p>
          <a:endParaRPr lang="en-US" sz="24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E7020444-68EE-4B6D-8C5A-A817028D13B2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বিড়াল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898CF2C-46E2-418A-A797-FFCCADBFA667}" type="parTrans" cxnId="{6755722B-B36C-425A-B4DD-46D81D838EA3}">
      <dgm:prSet custT="1"/>
      <dgm:spPr/>
      <dgm:t>
        <a:bodyPr/>
        <a:lstStyle/>
        <a:p>
          <a:endParaRPr lang="en-US" sz="20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1399890-FE2E-4C85-8B79-F46BC61D836E}" type="sibTrans" cxnId="{6755722B-B36C-425A-B4DD-46D81D838EA3}">
      <dgm:prSet/>
      <dgm:spPr/>
      <dgm:t>
        <a:bodyPr/>
        <a:lstStyle/>
        <a:p>
          <a:endParaRPr lang="en-US" sz="24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3A6024AF-DB09-44C6-90E0-0FB5F2B9DE3F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আম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গাছ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12A6402-03E1-427E-9124-287205987967}" type="parTrans" cxnId="{23445BBF-72D0-42D1-946A-BA410F123C7B}">
      <dgm:prSet custT="1"/>
      <dgm:spPr/>
      <dgm:t>
        <a:bodyPr/>
        <a:lstStyle/>
        <a:p>
          <a:endParaRPr lang="en-US" sz="20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6378849-C533-4F71-916B-2606FB13DE68}" type="sibTrans" cxnId="{23445BBF-72D0-42D1-946A-BA410F123C7B}">
      <dgm:prSet/>
      <dgm:spPr/>
      <dgm:t>
        <a:bodyPr/>
        <a:lstStyle/>
        <a:p>
          <a:endParaRPr lang="en-US" sz="24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99B474D2-8498-48F7-BA34-72698D7FD4E2}">
      <dgm:prSet custT="1"/>
      <dgm:spPr/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কলাগাছ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0709F65-5F90-457E-AF48-03BDE11E7B24}" type="parTrans" cxnId="{71FDDB2E-E5CD-40D0-B820-544D8550407F}">
      <dgm:prSet custT="1"/>
      <dgm:spPr/>
      <dgm:t>
        <a:bodyPr/>
        <a:lstStyle/>
        <a:p>
          <a:endParaRPr lang="en-US" sz="20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59E1C2A-FFBE-417D-A122-5B36CE09A7C2}" type="sibTrans" cxnId="{71FDDB2E-E5CD-40D0-B820-544D8550407F}">
      <dgm:prSet/>
      <dgm:spPr/>
      <dgm:t>
        <a:bodyPr/>
        <a:lstStyle/>
        <a:p>
          <a:endParaRPr lang="en-US" sz="24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22F4119F-E049-4A42-A393-6DF83D85D1D3}">
      <dgm:prSet custT="1"/>
      <dgm:spPr/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ছাগল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9D75028-F45B-455F-A8D2-69BA728B4C89}" type="parTrans" cxnId="{1BB2E656-560E-4C74-8A4A-4E9288EEF12A}">
      <dgm:prSet custT="1"/>
      <dgm:spPr/>
      <dgm:t>
        <a:bodyPr/>
        <a:lstStyle/>
        <a:p>
          <a:endParaRPr lang="en-US" sz="20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3271B013-9DC0-4C69-A587-06AD2BC4083C}" type="sibTrans" cxnId="{1BB2E656-560E-4C74-8A4A-4E9288EEF12A}">
      <dgm:prSet/>
      <dgm:spPr/>
      <dgm:t>
        <a:bodyPr/>
        <a:lstStyle/>
        <a:p>
          <a:endParaRPr lang="en-US" sz="24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B4A4464-F956-4510-9605-A76368C391F1}">
      <dgm:prSet custT="1"/>
      <dgm:spPr/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নারিকেল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গাছ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FC989B4-F0B8-4590-937E-AF50CF1FF7A5}" type="parTrans" cxnId="{752F1666-9B2B-4DE5-96BD-C36E75D09D17}">
      <dgm:prSet custT="1"/>
      <dgm:spPr/>
      <dgm:t>
        <a:bodyPr/>
        <a:lstStyle/>
        <a:p>
          <a:endParaRPr lang="en-US" sz="20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64165A7-F0B1-4B87-B0B3-08EC4A1055C6}" type="sibTrans" cxnId="{752F1666-9B2B-4DE5-96BD-C36E75D09D17}">
      <dgm:prSet/>
      <dgm:spPr/>
      <dgm:t>
        <a:bodyPr/>
        <a:lstStyle/>
        <a:p>
          <a:endParaRPr lang="en-US" sz="24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894AD04-17EF-43E9-9D5D-D6419FEFD5CB}">
      <dgm:prSet custT="1"/>
      <dgm:spPr/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কাঁঠাল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গাছ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405785C-37B1-4ECF-81A5-2B2CF4206CF1}" type="parTrans" cxnId="{84EF4767-0174-4C70-B9D3-F8CA6DE89A93}">
      <dgm:prSet custT="1"/>
      <dgm:spPr/>
      <dgm:t>
        <a:bodyPr/>
        <a:lstStyle/>
        <a:p>
          <a:endParaRPr lang="en-US" sz="20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F2F80E1-F010-4EDC-90EF-6C4D5BD14222}" type="sibTrans" cxnId="{84EF4767-0174-4C70-B9D3-F8CA6DE89A93}">
      <dgm:prSet/>
      <dgm:spPr/>
      <dgm:t>
        <a:bodyPr/>
        <a:lstStyle/>
        <a:p>
          <a:endParaRPr lang="en-US" sz="24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8969968-C52E-4D04-8955-C3629E004CC5}">
      <dgm:prSet custT="1"/>
      <dgm:spPr/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গরু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0A568BD-B2C7-464C-B642-17B5302FCCE7}" type="parTrans" cxnId="{5F60FE86-1386-425A-9EBE-7D9EE02D191E}">
      <dgm:prSet custT="1"/>
      <dgm:spPr/>
      <dgm:t>
        <a:bodyPr/>
        <a:lstStyle/>
        <a:p>
          <a:endParaRPr lang="en-US" sz="20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4574F25-C192-4C90-A4D9-0FA4414E9087}" type="sibTrans" cxnId="{5F60FE86-1386-425A-9EBE-7D9EE02D191E}">
      <dgm:prSet/>
      <dgm:spPr/>
      <dgm:t>
        <a:bodyPr/>
        <a:lstStyle/>
        <a:p>
          <a:endParaRPr lang="en-US" sz="24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063F2F1-0004-4D23-BFE2-890AAE28F462}" type="pres">
      <dgm:prSet presAssocID="{7627D772-AEAC-4586-A833-CCC19D005A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79D4B7-E69B-448D-A503-1A86CABC609B}" type="pres">
      <dgm:prSet presAssocID="{17FC1E75-38A4-47EF-BC8B-F28C9684E28E}" presName="centerShape" presStyleLbl="node0" presStyleIdx="0" presStyleCnt="1"/>
      <dgm:spPr/>
      <dgm:t>
        <a:bodyPr/>
        <a:lstStyle/>
        <a:p>
          <a:endParaRPr lang="en-US"/>
        </a:p>
      </dgm:t>
    </dgm:pt>
    <dgm:pt modelId="{4D4D04A6-858C-454E-A4F3-6751141E1DFD}" type="pres">
      <dgm:prSet presAssocID="{49BAFD89-8266-494C-AA80-6114BC51B4F8}" presName="parTrans" presStyleLbl="sibTrans2D1" presStyleIdx="0" presStyleCnt="9"/>
      <dgm:spPr/>
      <dgm:t>
        <a:bodyPr/>
        <a:lstStyle/>
        <a:p>
          <a:endParaRPr lang="en-US"/>
        </a:p>
      </dgm:t>
    </dgm:pt>
    <dgm:pt modelId="{B8816260-BC46-4C53-86CC-74E0818A114C}" type="pres">
      <dgm:prSet presAssocID="{49BAFD89-8266-494C-AA80-6114BC51B4F8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96685ED4-C958-4A6E-867A-2955868B4E65}" type="pres">
      <dgm:prSet presAssocID="{BC48640C-BC44-4660-BC65-6F2003A2CEE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231E5-F465-450E-A50F-41E1DB7E48E4}" type="pres">
      <dgm:prSet presAssocID="{59D75028-F45B-455F-A8D2-69BA728B4C89}" presName="parTrans" presStyleLbl="sibTrans2D1" presStyleIdx="1" presStyleCnt="9"/>
      <dgm:spPr/>
      <dgm:t>
        <a:bodyPr/>
        <a:lstStyle/>
        <a:p>
          <a:endParaRPr lang="en-US"/>
        </a:p>
      </dgm:t>
    </dgm:pt>
    <dgm:pt modelId="{D7FBBBF8-F67B-4BEF-B173-1616B879B47A}" type="pres">
      <dgm:prSet presAssocID="{59D75028-F45B-455F-A8D2-69BA728B4C89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A5879C6F-B623-40F9-BF62-58D7122E5399}" type="pres">
      <dgm:prSet presAssocID="{22F4119F-E049-4A42-A393-6DF83D85D1D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FEEDE-A2A6-4BE0-AF9C-2B6396119330}" type="pres">
      <dgm:prSet presAssocID="{AFC989B4-F0B8-4590-937E-AF50CF1FF7A5}" presName="parTrans" presStyleLbl="sibTrans2D1" presStyleIdx="2" presStyleCnt="9"/>
      <dgm:spPr/>
      <dgm:t>
        <a:bodyPr/>
        <a:lstStyle/>
        <a:p>
          <a:endParaRPr lang="en-US"/>
        </a:p>
      </dgm:t>
    </dgm:pt>
    <dgm:pt modelId="{66386347-9F21-401C-B420-CA3DC03AE62A}" type="pres">
      <dgm:prSet presAssocID="{AFC989B4-F0B8-4590-937E-AF50CF1FF7A5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111FA455-33A1-41C2-9C9B-1958F984592F}" type="pres">
      <dgm:prSet presAssocID="{FB4A4464-F956-4510-9605-A76368C391F1}" presName="node" presStyleLbl="node1" presStyleIdx="2" presStyleCnt="9" custScaleX="133348" custRadScaleRad="102041" custRadScaleInc="4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1C0D1-4B61-4B4A-A906-2EE02AF68D38}" type="pres">
      <dgm:prSet presAssocID="{F0A568BD-B2C7-464C-B642-17B5302FCCE7}" presName="parTrans" presStyleLbl="sibTrans2D1" presStyleIdx="3" presStyleCnt="9"/>
      <dgm:spPr/>
      <dgm:t>
        <a:bodyPr/>
        <a:lstStyle/>
        <a:p>
          <a:endParaRPr lang="en-US"/>
        </a:p>
      </dgm:t>
    </dgm:pt>
    <dgm:pt modelId="{7A451BF4-0445-4DC5-BF0E-BCB91081B921}" type="pres">
      <dgm:prSet presAssocID="{F0A568BD-B2C7-464C-B642-17B5302FCCE7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F0E54522-05C5-4E45-8D44-D1212F5C9D30}" type="pres">
      <dgm:prSet presAssocID="{D8969968-C52E-4D04-8955-C3629E004CC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B2118-5CB1-4C3C-961D-010C9FC8249D}" type="pres">
      <dgm:prSet presAssocID="{A405785C-37B1-4ECF-81A5-2B2CF4206CF1}" presName="parTrans" presStyleLbl="sibTrans2D1" presStyleIdx="4" presStyleCnt="9"/>
      <dgm:spPr/>
      <dgm:t>
        <a:bodyPr/>
        <a:lstStyle/>
        <a:p>
          <a:endParaRPr lang="en-US"/>
        </a:p>
      </dgm:t>
    </dgm:pt>
    <dgm:pt modelId="{B67C9896-EAC3-44A5-A20A-7D1CF82FC265}" type="pres">
      <dgm:prSet presAssocID="{A405785C-37B1-4ECF-81A5-2B2CF4206CF1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E56E3053-23EE-46C8-BEB7-537187F7074A}" type="pres">
      <dgm:prSet presAssocID="{8894AD04-17EF-43E9-9D5D-D6419FEFD5C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F0EE-685C-49BC-87BE-415D448D33A8}" type="pres">
      <dgm:prSet presAssocID="{10709F65-5F90-457E-AF48-03BDE11E7B24}" presName="parTrans" presStyleLbl="sibTrans2D1" presStyleIdx="5" presStyleCnt="9"/>
      <dgm:spPr/>
      <dgm:t>
        <a:bodyPr/>
        <a:lstStyle/>
        <a:p>
          <a:endParaRPr lang="en-US"/>
        </a:p>
      </dgm:t>
    </dgm:pt>
    <dgm:pt modelId="{AF795245-2366-474F-B58D-28D4391C79D9}" type="pres">
      <dgm:prSet presAssocID="{10709F65-5F90-457E-AF48-03BDE11E7B24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16B4924A-9D68-4CDA-9136-FC0EF934A6A9}" type="pres">
      <dgm:prSet presAssocID="{99B474D2-8498-48F7-BA34-72698D7FD4E2}" presName="node" presStyleLbl="node1" presStyleIdx="5" presStyleCnt="9" custScaleX="113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0ABE2-D23F-406B-9EB7-515D41682210}" type="pres">
      <dgm:prSet presAssocID="{AC275F45-C01A-46C1-835C-D4EB7ECE0C3C}" presName="parTrans" presStyleLbl="sibTrans2D1" presStyleIdx="6" presStyleCnt="9"/>
      <dgm:spPr/>
      <dgm:t>
        <a:bodyPr/>
        <a:lstStyle/>
        <a:p>
          <a:endParaRPr lang="en-US"/>
        </a:p>
      </dgm:t>
    </dgm:pt>
    <dgm:pt modelId="{3EF941FE-3774-451F-B6D4-1806E8C5EC2C}" type="pres">
      <dgm:prSet presAssocID="{AC275F45-C01A-46C1-835C-D4EB7ECE0C3C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BE9315D3-2A5E-4A5D-B2E7-436377CD420C}" type="pres">
      <dgm:prSet presAssocID="{F1610C80-7006-4F5C-8212-D1D5FAAA871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7E54E-AE99-4E97-A0AD-7067AED593CE}" type="pres">
      <dgm:prSet presAssocID="{1898CF2C-46E2-418A-A797-FFCCADBFA667}" presName="parTrans" presStyleLbl="sibTrans2D1" presStyleIdx="7" presStyleCnt="9"/>
      <dgm:spPr/>
      <dgm:t>
        <a:bodyPr/>
        <a:lstStyle/>
        <a:p>
          <a:endParaRPr lang="en-US"/>
        </a:p>
      </dgm:t>
    </dgm:pt>
    <dgm:pt modelId="{7C98A78D-CBE6-4144-AF6A-71A7A844E9FC}" type="pres">
      <dgm:prSet presAssocID="{1898CF2C-46E2-418A-A797-FFCCADBFA667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1A8FF469-B1CA-4611-BBA7-C8C35153E6AD}" type="pres">
      <dgm:prSet presAssocID="{E7020444-68EE-4B6D-8C5A-A817028D13B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658AF-B23A-4DD0-BBF3-8D2B49DABCB3}" type="pres">
      <dgm:prSet presAssocID="{412A6402-03E1-427E-9124-287205987967}" presName="parTrans" presStyleLbl="sibTrans2D1" presStyleIdx="8" presStyleCnt="9"/>
      <dgm:spPr/>
      <dgm:t>
        <a:bodyPr/>
        <a:lstStyle/>
        <a:p>
          <a:endParaRPr lang="en-US"/>
        </a:p>
      </dgm:t>
    </dgm:pt>
    <dgm:pt modelId="{FCD00C68-6F41-4E3F-9C82-139F3BC352AF}" type="pres">
      <dgm:prSet presAssocID="{412A6402-03E1-427E-9124-287205987967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333AD88E-EB8D-4F05-8C7F-E26540910099}" type="pres">
      <dgm:prSet presAssocID="{3A6024AF-DB09-44C6-90E0-0FB5F2B9DE3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5251F0-02B8-4762-8B5D-A0E26267C4F1}" type="presOf" srcId="{7627D772-AEAC-4586-A833-CCC19D005A59}" destId="{4063F2F1-0004-4D23-BFE2-890AAE28F462}" srcOrd="0" destOrd="0" presId="urn:microsoft.com/office/officeart/2005/8/layout/radial5"/>
    <dgm:cxn modelId="{1BB2E656-560E-4C74-8A4A-4E9288EEF12A}" srcId="{17FC1E75-38A4-47EF-BC8B-F28C9684E28E}" destId="{22F4119F-E049-4A42-A393-6DF83D85D1D3}" srcOrd="1" destOrd="0" parTransId="{59D75028-F45B-455F-A8D2-69BA728B4C89}" sibTransId="{3271B013-9DC0-4C69-A587-06AD2BC4083C}"/>
    <dgm:cxn modelId="{1C759088-C2B1-4739-8C9A-3E3EE28B66DD}" type="presOf" srcId="{AC275F45-C01A-46C1-835C-D4EB7ECE0C3C}" destId="{42C0ABE2-D23F-406B-9EB7-515D41682210}" srcOrd="0" destOrd="0" presId="urn:microsoft.com/office/officeart/2005/8/layout/radial5"/>
    <dgm:cxn modelId="{230EA894-C06E-4F65-9D3E-576AE825D730}" srcId="{17FC1E75-38A4-47EF-BC8B-F28C9684E28E}" destId="{F1610C80-7006-4F5C-8212-D1D5FAAA8716}" srcOrd="6" destOrd="0" parTransId="{AC275F45-C01A-46C1-835C-D4EB7ECE0C3C}" sibTransId="{53AE3652-76B7-4E49-9A14-59ECFBE165FE}"/>
    <dgm:cxn modelId="{8D5442B9-EE1C-4110-B187-F462EB971070}" type="presOf" srcId="{AFC989B4-F0B8-4590-937E-AF50CF1FF7A5}" destId="{66386347-9F21-401C-B420-CA3DC03AE62A}" srcOrd="1" destOrd="0" presId="urn:microsoft.com/office/officeart/2005/8/layout/radial5"/>
    <dgm:cxn modelId="{560D451D-7623-4AF7-AA23-814CB1933B92}" type="presOf" srcId="{AFC989B4-F0B8-4590-937E-AF50CF1FF7A5}" destId="{EA2FEEDE-A2A6-4BE0-AF9C-2B6396119330}" srcOrd="0" destOrd="0" presId="urn:microsoft.com/office/officeart/2005/8/layout/radial5"/>
    <dgm:cxn modelId="{6755722B-B36C-425A-B4DD-46D81D838EA3}" srcId="{17FC1E75-38A4-47EF-BC8B-F28C9684E28E}" destId="{E7020444-68EE-4B6D-8C5A-A817028D13B2}" srcOrd="7" destOrd="0" parTransId="{1898CF2C-46E2-418A-A797-FFCCADBFA667}" sibTransId="{41399890-FE2E-4C85-8B79-F46BC61D836E}"/>
    <dgm:cxn modelId="{84EF4767-0174-4C70-B9D3-F8CA6DE89A93}" srcId="{17FC1E75-38A4-47EF-BC8B-F28C9684E28E}" destId="{8894AD04-17EF-43E9-9D5D-D6419FEFD5CB}" srcOrd="4" destOrd="0" parTransId="{A405785C-37B1-4ECF-81A5-2B2CF4206CF1}" sibTransId="{6F2F80E1-F010-4EDC-90EF-6C4D5BD14222}"/>
    <dgm:cxn modelId="{4789CD73-99E1-4EEC-BE59-5CF61F138C5B}" type="presOf" srcId="{F0A568BD-B2C7-464C-B642-17B5302FCCE7}" destId="{7A451BF4-0445-4DC5-BF0E-BCB91081B921}" srcOrd="1" destOrd="0" presId="urn:microsoft.com/office/officeart/2005/8/layout/radial5"/>
    <dgm:cxn modelId="{D1273DBD-017D-4814-BA15-A97389BC1B5F}" type="presOf" srcId="{E7020444-68EE-4B6D-8C5A-A817028D13B2}" destId="{1A8FF469-B1CA-4611-BBA7-C8C35153E6AD}" srcOrd="0" destOrd="0" presId="urn:microsoft.com/office/officeart/2005/8/layout/radial5"/>
    <dgm:cxn modelId="{D8FB51A4-0BBB-4B90-A08F-3213B855B70B}" type="presOf" srcId="{412A6402-03E1-427E-9124-287205987967}" destId="{FCD00C68-6F41-4E3F-9C82-139F3BC352AF}" srcOrd="1" destOrd="0" presId="urn:microsoft.com/office/officeart/2005/8/layout/radial5"/>
    <dgm:cxn modelId="{3C263BA4-7829-4695-BEDB-4FAD4F0B7FB0}" type="presOf" srcId="{49BAFD89-8266-494C-AA80-6114BC51B4F8}" destId="{4D4D04A6-858C-454E-A4F3-6751141E1DFD}" srcOrd="0" destOrd="0" presId="urn:microsoft.com/office/officeart/2005/8/layout/radial5"/>
    <dgm:cxn modelId="{919CF6EB-11B5-4A6D-A3C1-20B532F4BCD7}" type="presOf" srcId="{BC48640C-BC44-4660-BC65-6F2003A2CEE5}" destId="{96685ED4-C958-4A6E-867A-2955868B4E65}" srcOrd="0" destOrd="0" presId="urn:microsoft.com/office/officeart/2005/8/layout/radial5"/>
    <dgm:cxn modelId="{C418F398-0447-4FA3-9FE7-FD56B8345E67}" type="presOf" srcId="{D8969968-C52E-4D04-8955-C3629E004CC5}" destId="{F0E54522-05C5-4E45-8D44-D1212F5C9D30}" srcOrd="0" destOrd="0" presId="urn:microsoft.com/office/officeart/2005/8/layout/radial5"/>
    <dgm:cxn modelId="{E9BEF660-76A0-4EE2-B0BB-CFF6D8DBCC44}" type="presOf" srcId="{FB4A4464-F956-4510-9605-A76368C391F1}" destId="{111FA455-33A1-41C2-9C9B-1958F984592F}" srcOrd="0" destOrd="0" presId="urn:microsoft.com/office/officeart/2005/8/layout/radial5"/>
    <dgm:cxn modelId="{554ED8ED-DE83-4899-9544-35E4CA2228A7}" srcId="{17FC1E75-38A4-47EF-BC8B-F28C9684E28E}" destId="{BC48640C-BC44-4660-BC65-6F2003A2CEE5}" srcOrd="0" destOrd="0" parTransId="{49BAFD89-8266-494C-AA80-6114BC51B4F8}" sibTransId="{874EE32E-D63E-4608-8E9D-36E4374E3935}"/>
    <dgm:cxn modelId="{71FDDB2E-E5CD-40D0-B820-544D8550407F}" srcId="{17FC1E75-38A4-47EF-BC8B-F28C9684E28E}" destId="{99B474D2-8498-48F7-BA34-72698D7FD4E2}" srcOrd="5" destOrd="0" parTransId="{10709F65-5F90-457E-AF48-03BDE11E7B24}" sibTransId="{459E1C2A-FFBE-417D-A122-5B36CE09A7C2}"/>
    <dgm:cxn modelId="{A5E73602-78BC-481C-A781-7A64D624ECD2}" type="presOf" srcId="{3A6024AF-DB09-44C6-90E0-0FB5F2B9DE3F}" destId="{333AD88E-EB8D-4F05-8C7F-E26540910099}" srcOrd="0" destOrd="0" presId="urn:microsoft.com/office/officeart/2005/8/layout/radial5"/>
    <dgm:cxn modelId="{FDB1B22F-BA35-47DA-977C-9E730F94D13A}" type="presOf" srcId="{412A6402-03E1-427E-9124-287205987967}" destId="{B64658AF-B23A-4DD0-BBF3-8D2B49DABCB3}" srcOrd="0" destOrd="0" presId="urn:microsoft.com/office/officeart/2005/8/layout/radial5"/>
    <dgm:cxn modelId="{82BA9045-24ED-4192-AA21-2C93CE047D4A}" type="presOf" srcId="{99B474D2-8498-48F7-BA34-72698D7FD4E2}" destId="{16B4924A-9D68-4CDA-9136-FC0EF934A6A9}" srcOrd="0" destOrd="0" presId="urn:microsoft.com/office/officeart/2005/8/layout/radial5"/>
    <dgm:cxn modelId="{BE8FB01D-C6ED-4E34-970E-A2B096C3496E}" type="presOf" srcId="{22F4119F-E049-4A42-A393-6DF83D85D1D3}" destId="{A5879C6F-B623-40F9-BF62-58D7122E5399}" srcOrd="0" destOrd="0" presId="urn:microsoft.com/office/officeart/2005/8/layout/radial5"/>
    <dgm:cxn modelId="{24DC2939-E647-4A5B-8076-C196D19B9837}" type="presOf" srcId="{49BAFD89-8266-494C-AA80-6114BC51B4F8}" destId="{B8816260-BC46-4C53-86CC-74E0818A114C}" srcOrd="1" destOrd="0" presId="urn:microsoft.com/office/officeart/2005/8/layout/radial5"/>
    <dgm:cxn modelId="{2C3F30EA-37D9-4712-AC82-ABEBD6677EAB}" srcId="{7627D772-AEAC-4586-A833-CCC19D005A59}" destId="{17FC1E75-38A4-47EF-BC8B-F28C9684E28E}" srcOrd="0" destOrd="0" parTransId="{2FB78B4D-851B-4D6B-8345-E6285DB9B5BB}" sibTransId="{CDAAF047-5883-4F98-A6E5-7D448F135448}"/>
    <dgm:cxn modelId="{F5CC8E84-9CAE-4D58-856B-196A44AD0195}" type="presOf" srcId="{10709F65-5F90-457E-AF48-03BDE11E7B24}" destId="{AF795245-2366-474F-B58D-28D4391C79D9}" srcOrd="1" destOrd="0" presId="urn:microsoft.com/office/officeart/2005/8/layout/radial5"/>
    <dgm:cxn modelId="{752F1666-9B2B-4DE5-96BD-C36E75D09D17}" srcId="{17FC1E75-38A4-47EF-BC8B-F28C9684E28E}" destId="{FB4A4464-F956-4510-9605-A76368C391F1}" srcOrd="2" destOrd="0" parTransId="{AFC989B4-F0B8-4590-937E-AF50CF1FF7A5}" sibTransId="{164165A7-F0B1-4B87-B0B3-08EC4A1055C6}"/>
    <dgm:cxn modelId="{29A644EB-5264-433C-AE2F-451AAEFE8C2F}" type="presOf" srcId="{59D75028-F45B-455F-A8D2-69BA728B4C89}" destId="{4FD231E5-F465-450E-A50F-41E1DB7E48E4}" srcOrd="0" destOrd="0" presId="urn:microsoft.com/office/officeart/2005/8/layout/radial5"/>
    <dgm:cxn modelId="{5F60FE86-1386-425A-9EBE-7D9EE02D191E}" srcId="{17FC1E75-38A4-47EF-BC8B-F28C9684E28E}" destId="{D8969968-C52E-4D04-8955-C3629E004CC5}" srcOrd="3" destOrd="0" parTransId="{F0A568BD-B2C7-464C-B642-17B5302FCCE7}" sibTransId="{14574F25-C192-4C90-A4D9-0FA4414E9087}"/>
    <dgm:cxn modelId="{7A845E24-46D9-49E9-A537-90F76E06B882}" type="presOf" srcId="{10709F65-5F90-457E-AF48-03BDE11E7B24}" destId="{2263F0EE-685C-49BC-87BE-415D448D33A8}" srcOrd="0" destOrd="0" presId="urn:microsoft.com/office/officeart/2005/8/layout/radial5"/>
    <dgm:cxn modelId="{991E1E2A-86F9-4B96-B9F5-3069D688BD07}" type="presOf" srcId="{AC275F45-C01A-46C1-835C-D4EB7ECE0C3C}" destId="{3EF941FE-3774-451F-B6D4-1806E8C5EC2C}" srcOrd="1" destOrd="0" presId="urn:microsoft.com/office/officeart/2005/8/layout/radial5"/>
    <dgm:cxn modelId="{4C3897EB-206F-42D9-905F-0F776CE9739E}" type="presOf" srcId="{59D75028-F45B-455F-A8D2-69BA728B4C89}" destId="{D7FBBBF8-F67B-4BEF-B173-1616B879B47A}" srcOrd="1" destOrd="0" presId="urn:microsoft.com/office/officeart/2005/8/layout/radial5"/>
    <dgm:cxn modelId="{A4FF1AB5-9FA3-4959-AD0C-0D5C4B4AB59F}" type="presOf" srcId="{1898CF2C-46E2-418A-A797-FFCCADBFA667}" destId="{7C98A78D-CBE6-4144-AF6A-71A7A844E9FC}" srcOrd="1" destOrd="0" presId="urn:microsoft.com/office/officeart/2005/8/layout/radial5"/>
    <dgm:cxn modelId="{DA9D9244-1FB1-48EC-9042-6CB40452EDA1}" type="presOf" srcId="{1898CF2C-46E2-418A-A797-FFCCADBFA667}" destId="{7BD7E54E-AE99-4E97-A0AD-7067AED593CE}" srcOrd="0" destOrd="0" presId="urn:microsoft.com/office/officeart/2005/8/layout/radial5"/>
    <dgm:cxn modelId="{19ECE8A0-B18E-4FB1-940B-77AA22830455}" type="presOf" srcId="{F0A568BD-B2C7-464C-B642-17B5302FCCE7}" destId="{9C21C0D1-4B61-4B4A-A906-2EE02AF68D38}" srcOrd="0" destOrd="0" presId="urn:microsoft.com/office/officeart/2005/8/layout/radial5"/>
    <dgm:cxn modelId="{23445BBF-72D0-42D1-946A-BA410F123C7B}" srcId="{17FC1E75-38A4-47EF-BC8B-F28C9684E28E}" destId="{3A6024AF-DB09-44C6-90E0-0FB5F2B9DE3F}" srcOrd="8" destOrd="0" parTransId="{412A6402-03E1-427E-9124-287205987967}" sibTransId="{A6378849-C533-4F71-916B-2606FB13DE68}"/>
    <dgm:cxn modelId="{CE97ABAF-C127-47B0-BFB7-F8647842E02D}" type="presOf" srcId="{A405785C-37B1-4ECF-81A5-2B2CF4206CF1}" destId="{B67C9896-EAC3-44A5-A20A-7D1CF82FC265}" srcOrd="1" destOrd="0" presId="urn:microsoft.com/office/officeart/2005/8/layout/radial5"/>
    <dgm:cxn modelId="{67A6BDF5-B10B-4C28-AE9E-EB8E1B8925EA}" type="presOf" srcId="{8894AD04-17EF-43E9-9D5D-D6419FEFD5CB}" destId="{E56E3053-23EE-46C8-BEB7-537187F7074A}" srcOrd="0" destOrd="0" presId="urn:microsoft.com/office/officeart/2005/8/layout/radial5"/>
    <dgm:cxn modelId="{95796555-3634-4F16-8A21-435360EC75C9}" type="presOf" srcId="{F1610C80-7006-4F5C-8212-D1D5FAAA8716}" destId="{BE9315D3-2A5E-4A5D-B2E7-436377CD420C}" srcOrd="0" destOrd="0" presId="urn:microsoft.com/office/officeart/2005/8/layout/radial5"/>
    <dgm:cxn modelId="{8B0AF45D-54D2-4678-BD69-28F679CFC48C}" type="presOf" srcId="{A405785C-37B1-4ECF-81A5-2B2CF4206CF1}" destId="{E9CB2118-5CB1-4C3C-961D-010C9FC8249D}" srcOrd="0" destOrd="0" presId="urn:microsoft.com/office/officeart/2005/8/layout/radial5"/>
    <dgm:cxn modelId="{611C2AF6-F6A9-4609-89AF-8F1502CD6076}" type="presOf" srcId="{17FC1E75-38A4-47EF-BC8B-F28C9684E28E}" destId="{1A79D4B7-E69B-448D-A503-1A86CABC609B}" srcOrd="0" destOrd="0" presId="urn:microsoft.com/office/officeart/2005/8/layout/radial5"/>
    <dgm:cxn modelId="{A0CE25C8-A3CC-4CF9-83DF-9EE7C5A394A8}" type="presParOf" srcId="{4063F2F1-0004-4D23-BFE2-890AAE28F462}" destId="{1A79D4B7-E69B-448D-A503-1A86CABC609B}" srcOrd="0" destOrd="0" presId="urn:microsoft.com/office/officeart/2005/8/layout/radial5"/>
    <dgm:cxn modelId="{19677FFD-E909-4716-A92C-ABB30A762A27}" type="presParOf" srcId="{4063F2F1-0004-4D23-BFE2-890AAE28F462}" destId="{4D4D04A6-858C-454E-A4F3-6751141E1DFD}" srcOrd="1" destOrd="0" presId="urn:microsoft.com/office/officeart/2005/8/layout/radial5"/>
    <dgm:cxn modelId="{DD4F7CB3-9505-459B-B578-3679BB2B5DC3}" type="presParOf" srcId="{4D4D04A6-858C-454E-A4F3-6751141E1DFD}" destId="{B8816260-BC46-4C53-86CC-74E0818A114C}" srcOrd="0" destOrd="0" presId="urn:microsoft.com/office/officeart/2005/8/layout/radial5"/>
    <dgm:cxn modelId="{70691D09-4DDE-4F23-898D-396A0FA9D9E9}" type="presParOf" srcId="{4063F2F1-0004-4D23-BFE2-890AAE28F462}" destId="{96685ED4-C958-4A6E-867A-2955868B4E65}" srcOrd="2" destOrd="0" presId="urn:microsoft.com/office/officeart/2005/8/layout/radial5"/>
    <dgm:cxn modelId="{D1560FF5-B155-4CD8-8A8D-C84BF3EB91B3}" type="presParOf" srcId="{4063F2F1-0004-4D23-BFE2-890AAE28F462}" destId="{4FD231E5-F465-450E-A50F-41E1DB7E48E4}" srcOrd="3" destOrd="0" presId="urn:microsoft.com/office/officeart/2005/8/layout/radial5"/>
    <dgm:cxn modelId="{398F7C8B-4CD8-42E7-ABD6-B81F2FC180FE}" type="presParOf" srcId="{4FD231E5-F465-450E-A50F-41E1DB7E48E4}" destId="{D7FBBBF8-F67B-4BEF-B173-1616B879B47A}" srcOrd="0" destOrd="0" presId="urn:microsoft.com/office/officeart/2005/8/layout/radial5"/>
    <dgm:cxn modelId="{70A04E2C-1F1B-4396-B8E6-59CAB74F9F97}" type="presParOf" srcId="{4063F2F1-0004-4D23-BFE2-890AAE28F462}" destId="{A5879C6F-B623-40F9-BF62-58D7122E5399}" srcOrd="4" destOrd="0" presId="urn:microsoft.com/office/officeart/2005/8/layout/radial5"/>
    <dgm:cxn modelId="{7956C9D8-9F2F-43C1-B791-AEE4F77D6547}" type="presParOf" srcId="{4063F2F1-0004-4D23-BFE2-890AAE28F462}" destId="{EA2FEEDE-A2A6-4BE0-AF9C-2B6396119330}" srcOrd="5" destOrd="0" presId="urn:microsoft.com/office/officeart/2005/8/layout/radial5"/>
    <dgm:cxn modelId="{78DB5E7B-17CB-4707-9DAA-64F7E1F7FF21}" type="presParOf" srcId="{EA2FEEDE-A2A6-4BE0-AF9C-2B6396119330}" destId="{66386347-9F21-401C-B420-CA3DC03AE62A}" srcOrd="0" destOrd="0" presId="urn:microsoft.com/office/officeart/2005/8/layout/radial5"/>
    <dgm:cxn modelId="{BD81BFAD-0768-45FC-8C86-8596ED248710}" type="presParOf" srcId="{4063F2F1-0004-4D23-BFE2-890AAE28F462}" destId="{111FA455-33A1-41C2-9C9B-1958F984592F}" srcOrd="6" destOrd="0" presId="urn:microsoft.com/office/officeart/2005/8/layout/radial5"/>
    <dgm:cxn modelId="{AC852621-A538-4E69-9B54-02904DE13D40}" type="presParOf" srcId="{4063F2F1-0004-4D23-BFE2-890AAE28F462}" destId="{9C21C0D1-4B61-4B4A-A906-2EE02AF68D38}" srcOrd="7" destOrd="0" presId="urn:microsoft.com/office/officeart/2005/8/layout/radial5"/>
    <dgm:cxn modelId="{7265350E-C649-4D43-AA48-4C0C4777CC06}" type="presParOf" srcId="{9C21C0D1-4B61-4B4A-A906-2EE02AF68D38}" destId="{7A451BF4-0445-4DC5-BF0E-BCB91081B921}" srcOrd="0" destOrd="0" presId="urn:microsoft.com/office/officeart/2005/8/layout/radial5"/>
    <dgm:cxn modelId="{C49DD418-8703-4B86-95FF-BAFEF33E86DA}" type="presParOf" srcId="{4063F2F1-0004-4D23-BFE2-890AAE28F462}" destId="{F0E54522-05C5-4E45-8D44-D1212F5C9D30}" srcOrd="8" destOrd="0" presId="urn:microsoft.com/office/officeart/2005/8/layout/radial5"/>
    <dgm:cxn modelId="{60F3100F-36F7-4915-84EC-E2E158E58712}" type="presParOf" srcId="{4063F2F1-0004-4D23-BFE2-890AAE28F462}" destId="{E9CB2118-5CB1-4C3C-961D-010C9FC8249D}" srcOrd="9" destOrd="0" presId="urn:microsoft.com/office/officeart/2005/8/layout/radial5"/>
    <dgm:cxn modelId="{856A6BBD-D1A2-4129-A23C-0CF34D9AAEDE}" type="presParOf" srcId="{E9CB2118-5CB1-4C3C-961D-010C9FC8249D}" destId="{B67C9896-EAC3-44A5-A20A-7D1CF82FC265}" srcOrd="0" destOrd="0" presId="urn:microsoft.com/office/officeart/2005/8/layout/radial5"/>
    <dgm:cxn modelId="{95B6EE28-D008-4142-963E-07921ADB9E9F}" type="presParOf" srcId="{4063F2F1-0004-4D23-BFE2-890AAE28F462}" destId="{E56E3053-23EE-46C8-BEB7-537187F7074A}" srcOrd="10" destOrd="0" presId="urn:microsoft.com/office/officeart/2005/8/layout/radial5"/>
    <dgm:cxn modelId="{885E3BAE-6607-431F-BCF7-8ECAE5AC0DB2}" type="presParOf" srcId="{4063F2F1-0004-4D23-BFE2-890AAE28F462}" destId="{2263F0EE-685C-49BC-87BE-415D448D33A8}" srcOrd="11" destOrd="0" presId="urn:microsoft.com/office/officeart/2005/8/layout/radial5"/>
    <dgm:cxn modelId="{28C44C26-26AE-4137-A25F-96A94EAEF5AA}" type="presParOf" srcId="{2263F0EE-685C-49BC-87BE-415D448D33A8}" destId="{AF795245-2366-474F-B58D-28D4391C79D9}" srcOrd="0" destOrd="0" presId="urn:microsoft.com/office/officeart/2005/8/layout/radial5"/>
    <dgm:cxn modelId="{900C47B1-6812-4723-9A6D-69919C15E6EC}" type="presParOf" srcId="{4063F2F1-0004-4D23-BFE2-890AAE28F462}" destId="{16B4924A-9D68-4CDA-9136-FC0EF934A6A9}" srcOrd="12" destOrd="0" presId="urn:microsoft.com/office/officeart/2005/8/layout/radial5"/>
    <dgm:cxn modelId="{A1225D5F-F674-415B-8E42-A7DA3C3F6978}" type="presParOf" srcId="{4063F2F1-0004-4D23-BFE2-890AAE28F462}" destId="{42C0ABE2-D23F-406B-9EB7-515D41682210}" srcOrd="13" destOrd="0" presId="urn:microsoft.com/office/officeart/2005/8/layout/radial5"/>
    <dgm:cxn modelId="{CA040278-0A78-4251-A3B2-FD134BD37E87}" type="presParOf" srcId="{42C0ABE2-D23F-406B-9EB7-515D41682210}" destId="{3EF941FE-3774-451F-B6D4-1806E8C5EC2C}" srcOrd="0" destOrd="0" presId="urn:microsoft.com/office/officeart/2005/8/layout/radial5"/>
    <dgm:cxn modelId="{84DB10EC-D912-4061-A8D0-41A2AB426F69}" type="presParOf" srcId="{4063F2F1-0004-4D23-BFE2-890AAE28F462}" destId="{BE9315D3-2A5E-4A5D-B2E7-436377CD420C}" srcOrd="14" destOrd="0" presId="urn:microsoft.com/office/officeart/2005/8/layout/radial5"/>
    <dgm:cxn modelId="{032ED4F4-F369-40CC-986F-A984F84F4EB2}" type="presParOf" srcId="{4063F2F1-0004-4D23-BFE2-890AAE28F462}" destId="{7BD7E54E-AE99-4E97-A0AD-7067AED593CE}" srcOrd="15" destOrd="0" presId="urn:microsoft.com/office/officeart/2005/8/layout/radial5"/>
    <dgm:cxn modelId="{D9D444A6-6D3E-4DBB-AB9B-D29351088FF3}" type="presParOf" srcId="{7BD7E54E-AE99-4E97-A0AD-7067AED593CE}" destId="{7C98A78D-CBE6-4144-AF6A-71A7A844E9FC}" srcOrd="0" destOrd="0" presId="urn:microsoft.com/office/officeart/2005/8/layout/radial5"/>
    <dgm:cxn modelId="{1A11A7D4-8213-453D-929F-C81D825923FD}" type="presParOf" srcId="{4063F2F1-0004-4D23-BFE2-890AAE28F462}" destId="{1A8FF469-B1CA-4611-BBA7-C8C35153E6AD}" srcOrd="16" destOrd="0" presId="urn:microsoft.com/office/officeart/2005/8/layout/radial5"/>
    <dgm:cxn modelId="{13B2E266-688D-4058-B08A-005D78E6EFEE}" type="presParOf" srcId="{4063F2F1-0004-4D23-BFE2-890AAE28F462}" destId="{B64658AF-B23A-4DD0-BBF3-8D2B49DABCB3}" srcOrd="17" destOrd="0" presId="urn:microsoft.com/office/officeart/2005/8/layout/radial5"/>
    <dgm:cxn modelId="{2CEC7797-37E0-4DF9-B623-CE99D7D36C8D}" type="presParOf" srcId="{B64658AF-B23A-4DD0-BBF3-8D2B49DABCB3}" destId="{FCD00C68-6F41-4E3F-9C82-139F3BC352AF}" srcOrd="0" destOrd="0" presId="urn:microsoft.com/office/officeart/2005/8/layout/radial5"/>
    <dgm:cxn modelId="{66A4FDCE-D597-4284-BE80-B7C25076B6AD}" type="presParOf" srcId="{4063F2F1-0004-4D23-BFE2-890AAE28F462}" destId="{333AD88E-EB8D-4F05-8C7F-E26540910099}" srcOrd="18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10232A-42BA-4FB6-8013-4B6A18ED544A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9E808C-8EC0-485C-93E6-DF4B5BBB4AC2}">
      <dgm:prSet phldrT="[Text]" phldr="1" custT="1"/>
      <dgm:spPr/>
      <dgm:t>
        <a:bodyPr/>
        <a:lstStyle/>
        <a:p>
          <a:pPr algn="l"/>
          <a:endParaRPr lang="en-US" sz="1100" dirty="0"/>
        </a:p>
      </dgm:t>
    </dgm:pt>
    <dgm:pt modelId="{1FFAB090-093A-46FC-B406-961CDACCBB80}" type="parTrans" cxnId="{967A6960-F1C9-4387-85BE-F0D4247D62D5}">
      <dgm:prSet/>
      <dgm:spPr/>
      <dgm:t>
        <a:bodyPr/>
        <a:lstStyle/>
        <a:p>
          <a:endParaRPr lang="en-US"/>
        </a:p>
      </dgm:t>
    </dgm:pt>
    <dgm:pt modelId="{61C6BA85-DC2D-491B-88B8-5F099ADDC94D}" type="sibTrans" cxnId="{967A6960-F1C9-4387-85BE-F0D4247D62D5}">
      <dgm:prSet/>
      <dgm:spPr/>
      <dgm:t>
        <a:bodyPr/>
        <a:lstStyle/>
        <a:p>
          <a:endParaRPr lang="en-US"/>
        </a:p>
      </dgm:t>
    </dgm:pt>
    <dgm:pt modelId="{002F1936-F5A1-4A33-89FA-E6439965FCCE}">
      <dgm:prSet phldrT="[Text]" phldr="1" custT="1"/>
      <dgm:spPr/>
      <dgm:t>
        <a:bodyPr/>
        <a:lstStyle/>
        <a:p>
          <a:pPr algn="l"/>
          <a:endParaRPr lang="en-US" sz="100" dirty="0"/>
        </a:p>
      </dgm:t>
    </dgm:pt>
    <dgm:pt modelId="{5275A025-4167-4518-B0FC-EAC2860FC843}" type="parTrans" cxnId="{CA107881-6290-4D44-9E4D-86DD7620B182}">
      <dgm:prSet/>
      <dgm:spPr/>
      <dgm:t>
        <a:bodyPr/>
        <a:lstStyle/>
        <a:p>
          <a:endParaRPr lang="en-US"/>
        </a:p>
      </dgm:t>
    </dgm:pt>
    <dgm:pt modelId="{4BC7A986-60CC-4513-8281-D8208FC79593}" type="sibTrans" cxnId="{CA107881-6290-4D44-9E4D-86DD7620B182}">
      <dgm:prSet/>
      <dgm:spPr/>
      <dgm:t>
        <a:bodyPr/>
        <a:lstStyle/>
        <a:p>
          <a:endParaRPr lang="en-US"/>
        </a:p>
      </dgm:t>
    </dgm:pt>
    <dgm:pt modelId="{ABF92832-A802-4E22-95EC-99219DF08EA0}">
      <dgm:prSet phldrT="[Text]" phldr="1" custT="1"/>
      <dgm:spPr/>
      <dgm:t>
        <a:bodyPr/>
        <a:lstStyle/>
        <a:p>
          <a:pPr algn="l"/>
          <a:endParaRPr lang="en-US" sz="500" dirty="0"/>
        </a:p>
      </dgm:t>
    </dgm:pt>
    <dgm:pt modelId="{79D5F582-8183-419B-AD76-C4E278B6D942}" type="parTrans" cxnId="{EDE81E15-3E58-49EC-A87D-8BE6490A9434}">
      <dgm:prSet/>
      <dgm:spPr/>
      <dgm:t>
        <a:bodyPr/>
        <a:lstStyle/>
        <a:p>
          <a:endParaRPr lang="en-US"/>
        </a:p>
      </dgm:t>
    </dgm:pt>
    <dgm:pt modelId="{5B10E731-7547-44A7-9701-39F65978BE64}" type="sibTrans" cxnId="{EDE81E15-3E58-49EC-A87D-8BE6490A9434}">
      <dgm:prSet/>
      <dgm:spPr/>
      <dgm:t>
        <a:bodyPr/>
        <a:lstStyle/>
        <a:p>
          <a:endParaRPr lang="en-US"/>
        </a:p>
      </dgm:t>
    </dgm:pt>
    <dgm:pt modelId="{BA7E6852-BF3F-4FF4-8087-0FACDD26A919}">
      <dgm:prSet phldrT="[Text]" custT="1"/>
      <dgm:spPr/>
      <dgm:t>
        <a:bodyPr/>
        <a:lstStyle/>
        <a:p>
          <a:pPr algn="ctr"/>
          <a:r>
            <a:rPr lang="en-US" sz="54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কাণ্ড</a:t>
          </a:r>
          <a:endParaRPr lang="en-US" sz="5400" dirty="0"/>
        </a:p>
      </dgm:t>
    </dgm:pt>
    <dgm:pt modelId="{003982F6-A358-46AF-BCE2-06E569F11CDA}" type="parTrans" cxnId="{B9359849-37A3-468F-8786-1A1B9B2B573A}">
      <dgm:prSet/>
      <dgm:spPr/>
      <dgm:t>
        <a:bodyPr/>
        <a:lstStyle/>
        <a:p>
          <a:endParaRPr lang="en-US"/>
        </a:p>
      </dgm:t>
    </dgm:pt>
    <dgm:pt modelId="{9748FC96-8C71-4C56-B0DD-94C62DE03010}" type="sibTrans" cxnId="{B9359849-37A3-468F-8786-1A1B9B2B573A}">
      <dgm:prSet/>
      <dgm:spPr/>
      <dgm:t>
        <a:bodyPr/>
        <a:lstStyle/>
        <a:p>
          <a:endParaRPr lang="en-US"/>
        </a:p>
      </dgm:t>
    </dgm:pt>
    <dgm:pt modelId="{7D4C4FF6-73DD-4FC3-A78C-3DADD626532D}">
      <dgm:prSet phldrT="[Text]" phldr="1" custT="1"/>
      <dgm:spPr/>
      <dgm:t>
        <a:bodyPr/>
        <a:lstStyle/>
        <a:p>
          <a:pPr algn="l"/>
          <a:endParaRPr lang="en-US" sz="500" dirty="0"/>
        </a:p>
      </dgm:t>
    </dgm:pt>
    <dgm:pt modelId="{D251FC69-998F-40C4-8EA0-144282256015}" type="parTrans" cxnId="{F9815845-D2AE-4FF0-B9CE-9B722ABD3E7A}">
      <dgm:prSet/>
      <dgm:spPr/>
      <dgm:t>
        <a:bodyPr/>
        <a:lstStyle/>
        <a:p>
          <a:endParaRPr lang="en-US"/>
        </a:p>
      </dgm:t>
    </dgm:pt>
    <dgm:pt modelId="{D0D62E73-A1BE-43AA-8F73-6C962E2B40F8}" type="sibTrans" cxnId="{F9815845-D2AE-4FF0-B9CE-9B722ABD3E7A}">
      <dgm:prSet/>
      <dgm:spPr/>
      <dgm:t>
        <a:bodyPr/>
        <a:lstStyle/>
        <a:p>
          <a:endParaRPr lang="en-US"/>
        </a:p>
      </dgm:t>
    </dgm:pt>
    <dgm:pt modelId="{E1C3668A-99DC-44FD-81BC-C761ECAFE56B}">
      <dgm:prSet phldrT="[Text]" phldr="1" custT="1"/>
      <dgm:spPr/>
      <dgm:t>
        <a:bodyPr/>
        <a:lstStyle/>
        <a:p>
          <a:pPr algn="l"/>
          <a:endParaRPr lang="en-US" sz="300" dirty="0"/>
        </a:p>
      </dgm:t>
    </dgm:pt>
    <dgm:pt modelId="{50BA8DAF-D0EF-4BCB-819A-51340715FECE}" type="parTrans" cxnId="{E750B1F4-D036-474F-88BB-0E69C60FB601}">
      <dgm:prSet/>
      <dgm:spPr/>
      <dgm:t>
        <a:bodyPr/>
        <a:lstStyle/>
        <a:p>
          <a:endParaRPr lang="en-US"/>
        </a:p>
      </dgm:t>
    </dgm:pt>
    <dgm:pt modelId="{84951D13-D154-41C7-8DD1-73E7810B684B}" type="sibTrans" cxnId="{E750B1F4-D036-474F-88BB-0E69C60FB601}">
      <dgm:prSet/>
      <dgm:spPr/>
      <dgm:t>
        <a:bodyPr/>
        <a:lstStyle/>
        <a:p>
          <a:endParaRPr lang="en-US"/>
        </a:p>
      </dgm:t>
    </dgm:pt>
    <dgm:pt modelId="{A2552AE4-186C-4C28-8AB9-F181C4831C45}">
      <dgm:prSet phldrT="[Text]" custT="1"/>
      <dgm:spPr/>
      <dgm:t>
        <a:bodyPr/>
        <a:lstStyle/>
        <a:p>
          <a:pPr algn="ctr"/>
          <a:r>
            <a:rPr lang="en-US" sz="54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পাতা</a:t>
          </a:r>
          <a:endParaRPr lang="en-US" sz="5400" dirty="0"/>
        </a:p>
      </dgm:t>
    </dgm:pt>
    <dgm:pt modelId="{C6C4D580-1548-48E6-AA7F-C42BEFCBF0EA}" type="parTrans" cxnId="{934B8CD6-DF9A-40E9-95F7-4CCE9043FF5A}">
      <dgm:prSet/>
      <dgm:spPr/>
      <dgm:t>
        <a:bodyPr/>
        <a:lstStyle/>
        <a:p>
          <a:endParaRPr lang="en-US"/>
        </a:p>
      </dgm:t>
    </dgm:pt>
    <dgm:pt modelId="{4A1039FC-A1F1-485B-B37E-EB32DDAAC996}" type="sibTrans" cxnId="{934B8CD6-DF9A-40E9-95F7-4CCE9043FF5A}">
      <dgm:prSet/>
      <dgm:spPr/>
      <dgm:t>
        <a:bodyPr/>
        <a:lstStyle/>
        <a:p>
          <a:endParaRPr lang="en-US"/>
        </a:p>
      </dgm:t>
    </dgm:pt>
    <dgm:pt modelId="{2A9838CE-986C-43C7-AAAA-B72CFF4B3A19}">
      <dgm:prSet phldrT="[Text]" phldr="1" custT="1"/>
      <dgm:spPr/>
      <dgm:t>
        <a:bodyPr/>
        <a:lstStyle/>
        <a:p>
          <a:pPr algn="l"/>
          <a:endParaRPr lang="en-US" sz="1050" dirty="0"/>
        </a:p>
      </dgm:t>
    </dgm:pt>
    <dgm:pt modelId="{45D0F0F5-7377-4998-B85D-2ADF47F985DE}" type="parTrans" cxnId="{008DE554-B0BF-4B05-9D28-A9EE3F96C6EF}">
      <dgm:prSet/>
      <dgm:spPr/>
      <dgm:t>
        <a:bodyPr/>
        <a:lstStyle/>
        <a:p>
          <a:endParaRPr lang="en-US"/>
        </a:p>
      </dgm:t>
    </dgm:pt>
    <dgm:pt modelId="{3904580A-332C-48FD-B80E-BB879A838AD7}" type="sibTrans" cxnId="{008DE554-B0BF-4B05-9D28-A9EE3F96C6EF}">
      <dgm:prSet/>
      <dgm:spPr/>
      <dgm:t>
        <a:bodyPr/>
        <a:lstStyle/>
        <a:p>
          <a:endParaRPr lang="en-US"/>
        </a:p>
      </dgm:t>
    </dgm:pt>
    <dgm:pt modelId="{19270EA2-6A4D-4567-957E-54E64F6C43E2}">
      <dgm:prSet phldrT="[Text]" custT="1"/>
      <dgm:spPr/>
      <dgm:t>
        <a:bodyPr/>
        <a:lstStyle/>
        <a:p>
          <a:pPr algn="ctr"/>
          <a:r>
            <a:rPr lang="en-US" sz="6600" b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মুল</a:t>
          </a:r>
          <a:r>
            <a:rPr lang="en-US" sz="4000" b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000" dirty="0"/>
        </a:p>
      </dgm:t>
    </dgm:pt>
    <dgm:pt modelId="{2D6A1365-C23F-49C2-9F11-228AD846C677}" type="sibTrans" cxnId="{DA0918C9-6A9A-431E-9CBC-D249138E3B33}">
      <dgm:prSet/>
      <dgm:spPr/>
      <dgm:t>
        <a:bodyPr/>
        <a:lstStyle/>
        <a:p>
          <a:endParaRPr lang="en-US"/>
        </a:p>
      </dgm:t>
    </dgm:pt>
    <dgm:pt modelId="{11993F73-543E-4E77-BAA4-267A9D08120D}" type="parTrans" cxnId="{DA0918C9-6A9A-431E-9CBC-D249138E3B33}">
      <dgm:prSet/>
      <dgm:spPr/>
      <dgm:t>
        <a:bodyPr/>
        <a:lstStyle/>
        <a:p>
          <a:endParaRPr lang="en-US"/>
        </a:p>
      </dgm:t>
    </dgm:pt>
    <dgm:pt modelId="{315739BA-613C-4F58-8DF0-F0EF201A6BC6}" type="pres">
      <dgm:prSet presAssocID="{A410232A-42BA-4FB6-8013-4B6A18ED544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9FD7DF-2BBD-4184-B29B-D1D7D1DF654C}" type="pres">
      <dgm:prSet presAssocID="{8A9E808C-8EC0-485C-93E6-DF4B5BBB4AC2}" presName="comp" presStyleCnt="0"/>
      <dgm:spPr/>
    </dgm:pt>
    <dgm:pt modelId="{3F813302-25D5-475E-8833-03D40242BE1B}" type="pres">
      <dgm:prSet presAssocID="{8A9E808C-8EC0-485C-93E6-DF4B5BBB4AC2}" presName="box" presStyleLbl="node1" presStyleIdx="0" presStyleCnt="3" custLinFactNeighborY="-5239"/>
      <dgm:spPr/>
      <dgm:t>
        <a:bodyPr/>
        <a:lstStyle/>
        <a:p>
          <a:endParaRPr lang="en-US"/>
        </a:p>
      </dgm:t>
    </dgm:pt>
    <dgm:pt modelId="{7CFC468D-35D9-426B-8085-F432C08A7B53}" type="pres">
      <dgm:prSet presAssocID="{8A9E808C-8EC0-485C-93E6-DF4B5BBB4AC2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46B497-35B1-4499-AAEE-E00C64AE9BBA}" type="pres">
      <dgm:prSet presAssocID="{8A9E808C-8EC0-485C-93E6-DF4B5BBB4AC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39C3E-B7F0-413F-9B91-E6B453BEEED6}" type="pres">
      <dgm:prSet presAssocID="{61C6BA85-DC2D-491B-88B8-5F099ADDC94D}" presName="spacer" presStyleCnt="0"/>
      <dgm:spPr/>
    </dgm:pt>
    <dgm:pt modelId="{794D5895-8310-4B5E-94A2-9D0405BF9DC4}" type="pres">
      <dgm:prSet presAssocID="{ABF92832-A802-4E22-95EC-99219DF08EA0}" presName="comp" presStyleCnt="0"/>
      <dgm:spPr/>
    </dgm:pt>
    <dgm:pt modelId="{5D815B98-DB24-4E45-9CDB-5B7223F00A01}" type="pres">
      <dgm:prSet presAssocID="{ABF92832-A802-4E22-95EC-99219DF08EA0}" presName="box" presStyleLbl="node1" presStyleIdx="1" presStyleCnt="3" custScaleY="83823"/>
      <dgm:spPr/>
      <dgm:t>
        <a:bodyPr/>
        <a:lstStyle/>
        <a:p>
          <a:endParaRPr lang="en-US"/>
        </a:p>
      </dgm:t>
    </dgm:pt>
    <dgm:pt modelId="{EF2875BF-E22F-4576-8383-42F088E4E904}" type="pres">
      <dgm:prSet presAssocID="{ABF92832-A802-4E22-95EC-99219DF08EA0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5A85BD4-CF8E-4B5F-87BE-FF18B5F37227}" type="pres">
      <dgm:prSet presAssocID="{ABF92832-A802-4E22-95EC-99219DF08EA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F44FA-1908-4A93-A4B5-15DEB3166371}" type="pres">
      <dgm:prSet presAssocID="{5B10E731-7547-44A7-9701-39F65978BE64}" presName="spacer" presStyleCnt="0"/>
      <dgm:spPr/>
    </dgm:pt>
    <dgm:pt modelId="{42BB2A7B-DBB9-470C-8E42-8EEDC3348C3F}" type="pres">
      <dgm:prSet presAssocID="{E1C3668A-99DC-44FD-81BC-C761ECAFE56B}" presName="comp" presStyleCnt="0"/>
      <dgm:spPr/>
    </dgm:pt>
    <dgm:pt modelId="{6A4F9D82-C73B-4666-B26E-69A429143604}" type="pres">
      <dgm:prSet presAssocID="{E1C3668A-99DC-44FD-81BC-C761ECAFE56B}" presName="box" presStyleLbl="node1" presStyleIdx="2" presStyleCnt="3"/>
      <dgm:spPr/>
      <dgm:t>
        <a:bodyPr/>
        <a:lstStyle/>
        <a:p>
          <a:endParaRPr lang="en-US"/>
        </a:p>
      </dgm:t>
    </dgm:pt>
    <dgm:pt modelId="{F6BBFE1E-EE3A-49D1-A259-23D8C305F7E1}" type="pres">
      <dgm:prSet presAssocID="{E1C3668A-99DC-44FD-81BC-C761ECAFE56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08E6363-8FCD-4F89-AD23-040586B851EB}" type="pres">
      <dgm:prSet presAssocID="{E1C3668A-99DC-44FD-81BC-C761ECAFE56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7A6960-F1C9-4387-85BE-F0D4247D62D5}" srcId="{A410232A-42BA-4FB6-8013-4B6A18ED544A}" destId="{8A9E808C-8EC0-485C-93E6-DF4B5BBB4AC2}" srcOrd="0" destOrd="0" parTransId="{1FFAB090-093A-46FC-B406-961CDACCBB80}" sibTransId="{61C6BA85-DC2D-491B-88B8-5F099ADDC94D}"/>
    <dgm:cxn modelId="{BA16D8FC-A009-4D0D-B294-526EF247D9D3}" type="presOf" srcId="{BA7E6852-BF3F-4FF4-8087-0FACDD26A919}" destId="{15A85BD4-CF8E-4B5F-87BE-FF18B5F37227}" srcOrd="1" destOrd="1" presId="urn:microsoft.com/office/officeart/2005/8/layout/vList4"/>
    <dgm:cxn modelId="{AC6DB9F7-2104-4D33-8FE1-6A09DCEEE12F}" type="presOf" srcId="{A2552AE4-186C-4C28-8AB9-F181C4831C45}" destId="{D08E6363-8FCD-4F89-AD23-040586B851EB}" srcOrd="1" destOrd="1" presId="urn:microsoft.com/office/officeart/2005/8/layout/vList4"/>
    <dgm:cxn modelId="{A9C1A6A2-914D-42FD-9565-FD42B7248178}" type="presOf" srcId="{19270EA2-6A4D-4567-957E-54E64F6C43E2}" destId="{3F813302-25D5-475E-8833-03D40242BE1B}" srcOrd="0" destOrd="1" presId="urn:microsoft.com/office/officeart/2005/8/layout/vList4"/>
    <dgm:cxn modelId="{EDE81E15-3E58-49EC-A87D-8BE6490A9434}" srcId="{A410232A-42BA-4FB6-8013-4B6A18ED544A}" destId="{ABF92832-A802-4E22-95EC-99219DF08EA0}" srcOrd="1" destOrd="0" parTransId="{79D5F582-8183-419B-AD76-C4E278B6D942}" sibTransId="{5B10E731-7547-44A7-9701-39F65978BE64}"/>
    <dgm:cxn modelId="{9142499D-0059-414C-AC32-A5F6A8BAE678}" type="presOf" srcId="{7D4C4FF6-73DD-4FC3-A78C-3DADD626532D}" destId="{5D815B98-DB24-4E45-9CDB-5B7223F00A01}" srcOrd="0" destOrd="2" presId="urn:microsoft.com/office/officeart/2005/8/layout/vList4"/>
    <dgm:cxn modelId="{C7A04BF7-8F09-48F0-93E4-F35B2CE34AF8}" type="presOf" srcId="{19270EA2-6A4D-4567-957E-54E64F6C43E2}" destId="{F646B497-35B1-4499-AAEE-E00C64AE9BBA}" srcOrd="1" destOrd="1" presId="urn:microsoft.com/office/officeart/2005/8/layout/vList4"/>
    <dgm:cxn modelId="{CA107881-6290-4D44-9E4D-86DD7620B182}" srcId="{8A9E808C-8EC0-485C-93E6-DF4B5BBB4AC2}" destId="{002F1936-F5A1-4A33-89FA-E6439965FCCE}" srcOrd="1" destOrd="0" parTransId="{5275A025-4167-4518-B0FC-EAC2860FC843}" sibTransId="{4BC7A986-60CC-4513-8281-D8208FC79593}"/>
    <dgm:cxn modelId="{33DEADEB-8000-4771-BACD-88F707479BD1}" type="presOf" srcId="{BA7E6852-BF3F-4FF4-8087-0FACDD26A919}" destId="{5D815B98-DB24-4E45-9CDB-5B7223F00A01}" srcOrd="0" destOrd="1" presId="urn:microsoft.com/office/officeart/2005/8/layout/vList4"/>
    <dgm:cxn modelId="{B9359849-37A3-468F-8786-1A1B9B2B573A}" srcId="{ABF92832-A802-4E22-95EC-99219DF08EA0}" destId="{BA7E6852-BF3F-4FF4-8087-0FACDD26A919}" srcOrd="0" destOrd="0" parTransId="{003982F6-A358-46AF-BCE2-06E569F11CDA}" sibTransId="{9748FC96-8C71-4C56-B0DD-94C62DE03010}"/>
    <dgm:cxn modelId="{08F46BF6-7A66-419A-B8FA-439353C7CE9B}" type="presOf" srcId="{002F1936-F5A1-4A33-89FA-E6439965FCCE}" destId="{F646B497-35B1-4499-AAEE-E00C64AE9BBA}" srcOrd="1" destOrd="2" presId="urn:microsoft.com/office/officeart/2005/8/layout/vList4"/>
    <dgm:cxn modelId="{26004970-3248-4DE1-9E75-CA4CEB9F6126}" type="presOf" srcId="{ABF92832-A802-4E22-95EC-99219DF08EA0}" destId="{5D815B98-DB24-4E45-9CDB-5B7223F00A01}" srcOrd="0" destOrd="0" presId="urn:microsoft.com/office/officeart/2005/8/layout/vList4"/>
    <dgm:cxn modelId="{E750B1F4-D036-474F-88BB-0E69C60FB601}" srcId="{A410232A-42BA-4FB6-8013-4B6A18ED544A}" destId="{E1C3668A-99DC-44FD-81BC-C761ECAFE56B}" srcOrd="2" destOrd="0" parTransId="{50BA8DAF-D0EF-4BCB-819A-51340715FECE}" sibTransId="{84951D13-D154-41C7-8DD1-73E7810B684B}"/>
    <dgm:cxn modelId="{533BB4FF-1F98-49DF-A042-7F150F0301CC}" type="presOf" srcId="{E1C3668A-99DC-44FD-81BC-C761ECAFE56B}" destId="{D08E6363-8FCD-4F89-AD23-040586B851EB}" srcOrd="1" destOrd="0" presId="urn:microsoft.com/office/officeart/2005/8/layout/vList4"/>
    <dgm:cxn modelId="{908F0C6E-10E0-4819-8A8F-61B717FB57C7}" type="presOf" srcId="{A2552AE4-186C-4C28-8AB9-F181C4831C45}" destId="{6A4F9D82-C73B-4666-B26E-69A429143604}" srcOrd="0" destOrd="1" presId="urn:microsoft.com/office/officeart/2005/8/layout/vList4"/>
    <dgm:cxn modelId="{934B8CD6-DF9A-40E9-95F7-4CCE9043FF5A}" srcId="{E1C3668A-99DC-44FD-81BC-C761ECAFE56B}" destId="{A2552AE4-186C-4C28-8AB9-F181C4831C45}" srcOrd="0" destOrd="0" parTransId="{C6C4D580-1548-48E6-AA7F-C42BEFCBF0EA}" sibTransId="{4A1039FC-A1F1-485B-B37E-EB32DDAAC996}"/>
    <dgm:cxn modelId="{A49F846F-C43D-4D99-95B9-60B0BF53D6EA}" type="presOf" srcId="{7D4C4FF6-73DD-4FC3-A78C-3DADD626532D}" destId="{15A85BD4-CF8E-4B5F-87BE-FF18B5F37227}" srcOrd="1" destOrd="2" presId="urn:microsoft.com/office/officeart/2005/8/layout/vList4"/>
    <dgm:cxn modelId="{D5A73C6C-9BBE-4CCD-94F1-DF891878E25F}" type="presOf" srcId="{8A9E808C-8EC0-485C-93E6-DF4B5BBB4AC2}" destId="{3F813302-25D5-475E-8833-03D40242BE1B}" srcOrd="0" destOrd="0" presId="urn:microsoft.com/office/officeart/2005/8/layout/vList4"/>
    <dgm:cxn modelId="{B49040E8-1FE5-4AFE-A0B9-AA7E9D0BBC71}" type="presOf" srcId="{ABF92832-A802-4E22-95EC-99219DF08EA0}" destId="{15A85BD4-CF8E-4B5F-87BE-FF18B5F37227}" srcOrd="1" destOrd="0" presId="urn:microsoft.com/office/officeart/2005/8/layout/vList4"/>
    <dgm:cxn modelId="{71F86276-49D7-4023-ABE5-BC07CDE90C3E}" type="presOf" srcId="{002F1936-F5A1-4A33-89FA-E6439965FCCE}" destId="{3F813302-25D5-475E-8833-03D40242BE1B}" srcOrd="0" destOrd="2" presId="urn:microsoft.com/office/officeart/2005/8/layout/vList4"/>
    <dgm:cxn modelId="{DA0918C9-6A9A-431E-9CBC-D249138E3B33}" srcId="{8A9E808C-8EC0-485C-93E6-DF4B5BBB4AC2}" destId="{19270EA2-6A4D-4567-957E-54E64F6C43E2}" srcOrd="0" destOrd="0" parTransId="{11993F73-543E-4E77-BAA4-267A9D08120D}" sibTransId="{2D6A1365-C23F-49C2-9F11-228AD846C677}"/>
    <dgm:cxn modelId="{4A91FE88-7A74-4721-9D24-2BC4E65A0EB9}" type="presOf" srcId="{2A9838CE-986C-43C7-AAAA-B72CFF4B3A19}" destId="{D08E6363-8FCD-4F89-AD23-040586B851EB}" srcOrd="1" destOrd="2" presId="urn:microsoft.com/office/officeart/2005/8/layout/vList4"/>
    <dgm:cxn modelId="{008DE554-B0BF-4B05-9D28-A9EE3F96C6EF}" srcId="{E1C3668A-99DC-44FD-81BC-C761ECAFE56B}" destId="{2A9838CE-986C-43C7-AAAA-B72CFF4B3A19}" srcOrd="1" destOrd="0" parTransId="{45D0F0F5-7377-4998-B85D-2ADF47F985DE}" sibTransId="{3904580A-332C-48FD-B80E-BB879A838AD7}"/>
    <dgm:cxn modelId="{EE6B5748-FAD7-4E8B-B887-EF38C7CC3964}" type="presOf" srcId="{2A9838CE-986C-43C7-AAAA-B72CFF4B3A19}" destId="{6A4F9D82-C73B-4666-B26E-69A429143604}" srcOrd="0" destOrd="2" presId="urn:microsoft.com/office/officeart/2005/8/layout/vList4"/>
    <dgm:cxn modelId="{5581FFEF-2B60-45F8-B553-A4DF9F60E41A}" type="presOf" srcId="{E1C3668A-99DC-44FD-81BC-C761ECAFE56B}" destId="{6A4F9D82-C73B-4666-B26E-69A429143604}" srcOrd="0" destOrd="0" presId="urn:microsoft.com/office/officeart/2005/8/layout/vList4"/>
    <dgm:cxn modelId="{F9815845-D2AE-4FF0-B9CE-9B722ABD3E7A}" srcId="{ABF92832-A802-4E22-95EC-99219DF08EA0}" destId="{7D4C4FF6-73DD-4FC3-A78C-3DADD626532D}" srcOrd="1" destOrd="0" parTransId="{D251FC69-998F-40C4-8EA0-144282256015}" sibTransId="{D0D62E73-A1BE-43AA-8F73-6C962E2B40F8}"/>
    <dgm:cxn modelId="{BB7BE319-801F-47C0-9EDE-42BF4A50BE24}" type="presOf" srcId="{A410232A-42BA-4FB6-8013-4B6A18ED544A}" destId="{315739BA-613C-4F58-8DF0-F0EF201A6BC6}" srcOrd="0" destOrd="0" presId="urn:microsoft.com/office/officeart/2005/8/layout/vList4"/>
    <dgm:cxn modelId="{99DB6700-F44D-4B8F-8EB3-89F3DB07CD3D}" type="presOf" srcId="{8A9E808C-8EC0-485C-93E6-DF4B5BBB4AC2}" destId="{F646B497-35B1-4499-AAEE-E00C64AE9BBA}" srcOrd="1" destOrd="0" presId="urn:microsoft.com/office/officeart/2005/8/layout/vList4"/>
    <dgm:cxn modelId="{83C8B994-AAEE-4DF9-870E-D125BA7D9602}" type="presParOf" srcId="{315739BA-613C-4F58-8DF0-F0EF201A6BC6}" destId="{F79FD7DF-2BBD-4184-B29B-D1D7D1DF654C}" srcOrd="0" destOrd="0" presId="urn:microsoft.com/office/officeart/2005/8/layout/vList4"/>
    <dgm:cxn modelId="{ACE59D19-203F-43D1-BF4F-EBB88EF8A90D}" type="presParOf" srcId="{F79FD7DF-2BBD-4184-B29B-D1D7D1DF654C}" destId="{3F813302-25D5-475E-8833-03D40242BE1B}" srcOrd="0" destOrd="0" presId="urn:microsoft.com/office/officeart/2005/8/layout/vList4"/>
    <dgm:cxn modelId="{5EE9441E-BE79-4B25-81AF-FDE83C44F972}" type="presParOf" srcId="{F79FD7DF-2BBD-4184-B29B-D1D7D1DF654C}" destId="{7CFC468D-35D9-426B-8085-F432C08A7B53}" srcOrd="1" destOrd="0" presId="urn:microsoft.com/office/officeart/2005/8/layout/vList4"/>
    <dgm:cxn modelId="{C5ADF416-57AC-4666-ABD2-1741C8D9A496}" type="presParOf" srcId="{F79FD7DF-2BBD-4184-B29B-D1D7D1DF654C}" destId="{F646B497-35B1-4499-AAEE-E00C64AE9BBA}" srcOrd="2" destOrd="0" presId="urn:microsoft.com/office/officeart/2005/8/layout/vList4"/>
    <dgm:cxn modelId="{7552F4C8-BCDA-49C9-8A9F-1B885D7DDF5F}" type="presParOf" srcId="{315739BA-613C-4F58-8DF0-F0EF201A6BC6}" destId="{09439C3E-B7F0-413F-9B91-E6B453BEEED6}" srcOrd="1" destOrd="0" presId="urn:microsoft.com/office/officeart/2005/8/layout/vList4"/>
    <dgm:cxn modelId="{F7D32487-C13C-425F-9CB0-1CB0A83BE376}" type="presParOf" srcId="{315739BA-613C-4F58-8DF0-F0EF201A6BC6}" destId="{794D5895-8310-4B5E-94A2-9D0405BF9DC4}" srcOrd="2" destOrd="0" presId="urn:microsoft.com/office/officeart/2005/8/layout/vList4"/>
    <dgm:cxn modelId="{C45DDA36-DD9D-467C-894A-37556EF0B229}" type="presParOf" srcId="{794D5895-8310-4B5E-94A2-9D0405BF9DC4}" destId="{5D815B98-DB24-4E45-9CDB-5B7223F00A01}" srcOrd="0" destOrd="0" presId="urn:microsoft.com/office/officeart/2005/8/layout/vList4"/>
    <dgm:cxn modelId="{29C98144-8067-4346-8DF7-270E06D28F6A}" type="presParOf" srcId="{794D5895-8310-4B5E-94A2-9D0405BF9DC4}" destId="{EF2875BF-E22F-4576-8383-42F088E4E904}" srcOrd="1" destOrd="0" presId="urn:microsoft.com/office/officeart/2005/8/layout/vList4"/>
    <dgm:cxn modelId="{DAB7FB32-0538-4454-8CA6-D285B1637C05}" type="presParOf" srcId="{794D5895-8310-4B5E-94A2-9D0405BF9DC4}" destId="{15A85BD4-CF8E-4B5F-87BE-FF18B5F37227}" srcOrd="2" destOrd="0" presId="urn:microsoft.com/office/officeart/2005/8/layout/vList4"/>
    <dgm:cxn modelId="{6A665E29-33EE-4A8A-AFD0-D35A3DB893B2}" type="presParOf" srcId="{315739BA-613C-4F58-8DF0-F0EF201A6BC6}" destId="{72EF44FA-1908-4A93-A4B5-15DEB3166371}" srcOrd="3" destOrd="0" presId="urn:microsoft.com/office/officeart/2005/8/layout/vList4"/>
    <dgm:cxn modelId="{9767B164-B3EF-44C6-AC40-9ECDE8C96426}" type="presParOf" srcId="{315739BA-613C-4F58-8DF0-F0EF201A6BC6}" destId="{42BB2A7B-DBB9-470C-8E42-8EEDC3348C3F}" srcOrd="4" destOrd="0" presId="urn:microsoft.com/office/officeart/2005/8/layout/vList4"/>
    <dgm:cxn modelId="{811EAFD9-A9F1-40D0-A19A-235A0949AE5F}" type="presParOf" srcId="{42BB2A7B-DBB9-470C-8E42-8EEDC3348C3F}" destId="{6A4F9D82-C73B-4666-B26E-69A429143604}" srcOrd="0" destOrd="0" presId="urn:microsoft.com/office/officeart/2005/8/layout/vList4"/>
    <dgm:cxn modelId="{3AF97334-0FEA-4540-8084-AA49CC3FE2BF}" type="presParOf" srcId="{42BB2A7B-DBB9-470C-8E42-8EEDC3348C3F}" destId="{F6BBFE1E-EE3A-49D1-A259-23D8C305F7E1}" srcOrd="1" destOrd="0" presId="urn:microsoft.com/office/officeart/2005/8/layout/vList4"/>
    <dgm:cxn modelId="{C438A73B-3316-41B2-B2B3-EF034C400741}" type="presParOf" srcId="{42BB2A7B-DBB9-470C-8E42-8EEDC3348C3F}" destId="{D08E6363-8FCD-4F89-AD23-040586B851EB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40AA1D-2130-428F-87F1-722C407BA52A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10D6EA-7C14-41BE-BFB1-4114D5EE7498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চোখ</a:t>
          </a:r>
          <a:endParaRPr lang="en-US" sz="3600" b="1" dirty="0">
            <a:solidFill>
              <a:sysClr val="windowText" lastClr="000000"/>
            </a:solidFill>
          </a:endParaRPr>
        </a:p>
      </dgm:t>
    </dgm:pt>
    <dgm:pt modelId="{F9DA841F-7872-4DA7-B3D6-A2754F13FE0D}" type="parTrans" cxnId="{26DF893A-3B48-4F63-B420-5AF9BF7C1DFE}">
      <dgm:prSet/>
      <dgm:spPr/>
      <dgm:t>
        <a:bodyPr/>
        <a:lstStyle/>
        <a:p>
          <a:endParaRPr lang="en-US" sz="2800" b="1">
            <a:solidFill>
              <a:sysClr val="windowText" lastClr="000000"/>
            </a:solidFill>
          </a:endParaRPr>
        </a:p>
      </dgm:t>
    </dgm:pt>
    <dgm:pt modelId="{E8C5A6A8-7845-4F57-B168-CBBD348804FD}" type="sibTrans" cxnId="{26DF893A-3B48-4F63-B420-5AF9BF7C1DFE}">
      <dgm:prSet/>
      <dgm:spPr/>
      <dgm:t>
        <a:bodyPr/>
        <a:lstStyle/>
        <a:p>
          <a:endParaRPr lang="en-US" sz="2800" b="1">
            <a:solidFill>
              <a:sysClr val="windowText" lastClr="000000"/>
            </a:solidFill>
          </a:endParaRPr>
        </a:p>
      </dgm:t>
    </dgm:pt>
    <dgm:pt modelId="{98281B23-0622-454B-9DC2-BB6EECD29748}">
      <dgm:prSet phldrT="[Text]" custT="1"/>
      <dgm:spPr/>
      <dgm:t>
        <a:bodyPr/>
        <a:lstStyle/>
        <a:p>
          <a:r>
            <a:rPr lang="en-US" sz="3600" b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কান</a:t>
          </a:r>
          <a:endParaRPr lang="en-US" sz="3600" b="1" dirty="0">
            <a:solidFill>
              <a:sysClr val="windowText" lastClr="000000"/>
            </a:solidFill>
          </a:endParaRPr>
        </a:p>
      </dgm:t>
    </dgm:pt>
    <dgm:pt modelId="{CAA831B3-A6F1-4B0C-ADB5-A688FA322B93}" type="parTrans" cxnId="{2E7906D3-48A4-45CD-81F2-5F38966A4D43}">
      <dgm:prSet/>
      <dgm:spPr/>
      <dgm:t>
        <a:bodyPr/>
        <a:lstStyle/>
        <a:p>
          <a:endParaRPr lang="en-US" sz="2800" b="1">
            <a:solidFill>
              <a:sysClr val="windowText" lastClr="000000"/>
            </a:solidFill>
          </a:endParaRPr>
        </a:p>
      </dgm:t>
    </dgm:pt>
    <dgm:pt modelId="{9294A19B-5948-4CEB-BA5F-3E3F23934364}" type="sibTrans" cxnId="{2E7906D3-48A4-45CD-81F2-5F38966A4D43}">
      <dgm:prSet/>
      <dgm:spPr/>
      <dgm:t>
        <a:bodyPr/>
        <a:lstStyle/>
        <a:p>
          <a:endParaRPr lang="en-US" sz="2800" b="1">
            <a:solidFill>
              <a:sysClr val="windowText" lastClr="000000"/>
            </a:solidFill>
          </a:endParaRPr>
        </a:p>
      </dgm:t>
    </dgm:pt>
    <dgm:pt modelId="{B096DB16-0451-47B7-A522-BB3DED158A39}">
      <dgm:prSet phldrT="[Text]" custT="1"/>
      <dgm:spPr/>
      <dgm:t>
        <a:bodyPr/>
        <a:lstStyle/>
        <a:p>
          <a:r>
            <a:rPr lang="en-US" sz="3600" b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নাক</a:t>
          </a:r>
          <a:endParaRPr lang="en-US" sz="3600" b="1" dirty="0">
            <a:solidFill>
              <a:sysClr val="windowText" lastClr="000000"/>
            </a:solidFill>
          </a:endParaRPr>
        </a:p>
      </dgm:t>
    </dgm:pt>
    <dgm:pt modelId="{151E785B-53D1-4EF8-9FC6-81B86F802D1C}" type="parTrans" cxnId="{719C156F-7989-47E8-B8A7-62060D736617}">
      <dgm:prSet/>
      <dgm:spPr/>
      <dgm:t>
        <a:bodyPr/>
        <a:lstStyle/>
        <a:p>
          <a:endParaRPr lang="en-US" sz="2800" b="1">
            <a:solidFill>
              <a:sysClr val="windowText" lastClr="000000"/>
            </a:solidFill>
          </a:endParaRPr>
        </a:p>
      </dgm:t>
    </dgm:pt>
    <dgm:pt modelId="{64AA9B5D-4EA5-45CB-9B2D-73D6AACD59B1}" type="sibTrans" cxnId="{719C156F-7989-47E8-B8A7-62060D736617}">
      <dgm:prSet/>
      <dgm:spPr/>
      <dgm:t>
        <a:bodyPr/>
        <a:lstStyle/>
        <a:p>
          <a:endParaRPr lang="en-US" sz="2800" b="1">
            <a:solidFill>
              <a:sysClr val="windowText" lastClr="000000"/>
            </a:solidFill>
          </a:endParaRPr>
        </a:p>
      </dgm:t>
    </dgm:pt>
    <dgm:pt modelId="{3B00D657-42A2-4543-9817-C077381DDFA1}">
      <dgm:prSet custT="1"/>
      <dgm:spPr/>
      <dgm:t>
        <a:bodyPr/>
        <a:lstStyle/>
        <a:p>
          <a:r>
            <a:rPr lang="en-US" sz="3600" b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মুখ</a:t>
          </a:r>
          <a:endParaRPr lang="en-US" sz="3600" b="1" dirty="0">
            <a:solidFill>
              <a:sysClr val="windowText" lastClr="000000"/>
            </a:solidFill>
          </a:endParaRPr>
        </a:p>
      </dgm:t>
    </dgm:pt>
    <dgm:pt modelId="{FBF031EA-51AA-4D9C-A0CD-C4694ED5218F}" type="parTrans" cxnId="{BE7AC5E2-5094-4E0E-AAD7-FB0EB83F8C27}">
      <dgm:prSet/>
      <dgm:spPr/>
      <dgm:t>
        <a:bodyPr/>
        <a:lstStyle/>
        <a:p>
          <a:endParaRPr lang="en-US" sz="2800" b="1">
            <a:solidFill>
              <a:sysClr val="windowText" lastClr="000000"/>
            </a:solidFill>
          </a:endParaRPr>
        </a:p>
      </dgm:t>
    </dgm:pt>
    <dgm:pt modelId="{8C33A949-EB9E-4BF0-96E5-1A9CA654B3E5}" type="sibTrans" cxnId="{BE7AC5E2-5094-4E0E-AAD7-FB0EB83F8C27}">
      <dgm:prSet/>
      <dgm:spPr/>
      <dgm:t>
        <a:bodyPr/>
        <a:lstStyle/>
        <a:p>
          <a:endParaRPr lang="en-US" sz="2800" b="1">
            <a:solidFill>
              <a:sysClr val="windowText" lastClr="000000"/>
            </a:solidFill>
          </a:endParaRPr>
        </a:p>
      </dgm:t>
    </dgm:pt>
    <dgm:pt modelId="{ADAEF9FF-36A4-44E5-B510-0C39E26E6027}">
      <dgm:prSet custT="1"/>
      <dgm:spPr/>
      <dgm:t>
        <a:bodyPr/>
        <a:lstStyle/>
        <a:p>
          <a:r>
            <a:rPr lang="en-US" sz="3600" b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পা</a:t>
          </a:r>
          <a:endParaRPr lang="en-US" sz="3600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C7CB8605-F75A-4634-9108-0B09D3561C64}" type="parTrans" cxnId="{DFB96FA1-66A8-49AB-B9B9-A1F3931F3D2A}">
      <dgm:prSet/>
      <dgm:spPr/>
      <dgm:t>
        <a:bodyPr/>
        <a:lstStyle/>
        <a:p>
          <a:endParaRPr lang="en-US" sz="2800" b="1">
            <a:solidFill>
              <a:sysClr val="windowText" lastClr="000000"/>
            </a:solidFill>
          </a:endParaRPr>
        </a:p>
      </dgm:t>
    </dgm:pt>
    <dgm:pt modelId="{EF23837D-41DE-4D71-9299-3B3EF4842B26}" type="sibTrans" cxnId="{DFB96FA1-66A8-49AB-B9B9-A1F3931F3D2A}">
      <dgm:prSet/>
      <dgm:spPr/>
      <dgm:t>
        <a:bodyPr/>
        <a:lstStyle/>
        <a:p>
          <a:endParaRPr lang="en-US" sz="2800" b="1">
            <a:solidFill>
              <a:sysClr val="windowText" lastClr="000000"/>
            </a:solidFill>
          </a:endParaRPr>
        </a:p>
      </dgm:t>
    </dgm:pt>
    <dgm:pt modelId="{D0E77834-D329-4539-890A-08B43FE3B783}">
      <dgm:prSet custT="1"/>
      <dgm:spPr/>
      <dgm:t>
        <a:bodyPr/>
        <a:lstStyle/>
        <a:p>
          <a:r>
            <a:rPr lang="en-US" sz="3600" b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ডানা বা পাখনা</a:t>
          </a:r>
          <a:endParaRPr lang="en-US" sz="3600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3CDDBD79-CEE3-4C17-BECE-381168C04732}" type="parTrans" cxnId="{D0421E6C-F1AA-45EF-9D23-FED764389FA0}">
      <dgm:prSet/>
      <dgm:spPr/>
      <dgm:t>
        <a:bodyPr/>
        <a:lstStyle/>
        <a:p>
          <a:endParaRPr lang="en-US" sz="2800" b="1">
            <a:solidFill>
              <a:sysClr val="windowText" lastClr="000000"/>
            </a:solidFill>
          </a:endParaRPr>
        </a:p>
      </dgm:t>
    </dgm:pt>
    <dgm:pt modelId="{DA8007E0-A011-4B15-BB63-DF979209D835}" type="sibTrans" cxnId="{D0421E6C-F1AA-45EF-9D23-FED764389FA0}">
      <dgm:prSet/>
      <dgm:spPr/>
      <dgm:t>
        <a:bodyPr/>
        <a:lstStyle/>
        <a:p>
          <a:endParaRPr lang="en-US" sz="2800" b="1">
            <a:solidFill>
              <a:sysClr val="windowText" lastClr="000000"/>
            </a:solidFill>
          </a:endParaRPr>
        </a:p>
      </dgm:t>
    </dgm:pt>
    <dgm:pt modelId="{4F65C8EC-9AD9-4DB1-98A1-9EA9E34416FC}">
      <dgm:prSet custT="1"/>
      <dgm:spPr/>
      <dgm:t>
        <a:bodyPr/>
        <a:lstStyle/>
        <a:p>
          <a:r>
            <a:rPr lang="en-US" sz="3600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হাত</a:t>
          </a:r>
          <a:endParaRPr lang="en-US" sz="3600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3D6C0B14-878B-4E68-9A9D-14765FADB42D}" type="parTrans" cxnId="{453FA77D-456F-46DA-A91D-72E262CAD7D2}">
      <dgm:prSet/>
      <dgm:spPr/>
      <dgm:t>
        <a:bodyPr/>
        <a:lstStyle/>
        <a:p>
          <a:endParaRPr lang="en-US" sz="2800" b="1">
            <a:solidFill>
              <a:sysClr val="windowText" lastClr="000000"/>
            </a:solidFill>
          </a:endParaRPr>
        </a:p>
      </dgm:t>
    </dgm:pt>
    <dgm:pt modelId="{36F251E2-2EBB-4B69-9B82-03B41EE014E5}" type="sibTrans" cxnId="{453FA77D-456F-46DA-A91D-72E262CAD7D2}">
      <dgm:prSet/>
      <dgm:spPr/>
      <dgm:t>
        <a:bodyPr/>
        <a:lstStyle/>
        <a:p>
          <a:endParaRPr lang="en-US" sz="2800" b="1">
            <a:solidFill>
              <a:sysClr val="windowText" lastClr="000000"/>
            </a:solidFill>
          </a:endParaRPr>
        </a:p>
      </dgm:t>
    </dgm:pt>
    <dgm:pt modelId="{BBE29294-7278-4311-8234-5464C1E11206}" type="pres">
      <dgm:prSet presAssocID="{AA40AA1D-2130-428F-87F1-722C407BA52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79DE87-22F8-40F1-B0AA-240079932D86}" type="pres">
      <dgm:prSet presAssocID="{A510D6EA-7C14-41BE-BFB1-4114D5EE7498}" presName="comp" presStyleCnt="0"/>
      <dgm:spPr/>
      <dgm:t>
        <a:bodyPr/>
        <a:lstStyle/>
        <a:p>
          <a:endParaRPr lang="en-US"/>
        </a:p>
      </dgm:t>
    </dgm:pt>
    <dgm:pt modelId="{0BB5229A-C643-489F-A130-D987F0A37302}" type="pres">
      <dgm:prSet presAssocID="{A510D6EA-7C14-41BE-BFB1-4114D5EE7498}" presName="box" presStyleLbl="node1" presStyleIdx="0" presStyleCnt="7" custLinFactNeighborX="621" custLinFactNeighborY="1986"/>
      <dgm:spPr/>
      <dgm:t>
        <a:bodyPr/>
        <a:lstStyle/>
        <a:p>
          <a:endParaRPr lang="en-US"/>
        </a:p>
      </dgm:t>
    </dgm:pt>
    <dgm:pt modelId="{87003870-C73F-4E97-A731-BAEC92B99A52}" type="pres">
      <dgm:prSet presAssocID="{A510D6EA-7C14-41BE-BFB1-4114D5EE7498}" presName="img" presStyleLbl="fgImgPlace1" presStyleIdx="0" presStyleCnt="7" custScaleX="682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A61EC9D-EB1C-4138-9728-1AA082AEC652}" type="pres">
      <dgm:prSet presAssocID="{A510D6EA-7C14-41BE-BFB1-4114D5EE7498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B04F4-0B05-42E6-B531-648522C11152}" type="pres">
      <dgm:prSet presAssocID="{E8C5A6A8-7845-4F57-B168-CBBD348804FD}" presName="spacer" presStyleCnt="0"/>
      <dgm:spPr/>
      <dgm:t>
        <a:bodyPr/>
        <a:lstStyle/>
        <a:p>
          <a:endParaRPr lang="en-US"/>
        </a:p>
      </dgm:t>
    </dgm:pt>
    <dgm:pt modelId="{181D56C3-9817-4BDF-8BED-3C800888E9C0}" type="pres">
      <dgm:prSet presAssocID="{98281B23-0622-454B-9DC2-BB6EECD29748}" presName="comp" presStyleCnt="0"/>
      <dgm:spPr/>
      <dgm:t>
        <a:bodyPr/>
        <a:lstStyle/>
        <a:p>
          <a:endParaRPr lang="en-US"/>
        </a:p>
      </dgm:t>
    </dgm:pt>
    <dgm:pt modelId="{0180426D-0F8B-4077-86CD-0D9F88D872B2}" type="pres">
      <dgm:prSet presAssocID="{98281B23-0622-454B-9DC2-BB6EECD29748}" presName="box" presStyleLbl="node1" presStyleIdx="1" presStyleCnt="7"/>
      <dgm:spPr/>
      <dgm:t>
        <a:bodyPr/>
        <a:lstStyle/>
        <a:p>
          <a:endParaRPr lang="en-US"/>
        </a:p>
      </dgm:t>
    </dgm:pt>
    <dgm:pt modelId="{BDB46716-F978-48EC-83EC-DEBA5B189995}" type="pres">
      <dgm:prSet presAssocID="{98281B23-0622-454B-9DC2-BB6EECD29748}" presName="img" presStyleLbl="fgImgPlace1" presStyleIdx="1" presStyleCnt="7" custScaleX="6825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4CE334F-0049-4C93-BD65-0C13D3B9989E}" type="pres">
      <dgm:prSet presAssocID="{98281B23-0622-454B-9DC2-BB6EECD29748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3FCB1-1840-4B10-A12C-875BDCECB91F}" type="pres">
      <dgm:prSet presAssocID="{9294A19B-5948-4CEB-BA5F-3E3F23934364}" presName="spacer" presStyleCnt="0"/>
      <dgm:spPr/>
      <dgm:t>
        <a:bodyPr/>
        <a:lstStyle/>
        <a:p>
          <a:endParaRPr lang="en-US"/>
        </a:p>
      </dgm:t>
    </dgm:pt>
    <dgm:pt modelId="{968D4AC2-8210-4194-9567-017522FD0EF7}" type="pres">
      <dgm:prSet presAssocID="{B096DB16-0451-47B7-A522-BB3DED158A39}" presName="comp" presStyleCnt="0"/>
      <dgm:spPr/>
      <dgm:t>
        <a:bodyPr/>
        <a:lstStyle/>
        <a:p>
          <a:endParaRPr lang="en-US"/>
        </a:p>
      </dgm:t>
    </dgm:pt>
    <dgm:pt modelId="{0038A494-E677-44B0-8C78-BFCF39E4814C}" type="pres">
      <dgm:prSet presAssocID="{B096DB16-0451-47B7-A522-BB3DED158A39}" presName="box" presStyleLbl="node1" presStyleIdx="2" presStyleCnt="7"/>
      <dgm:spPr/>
      <dgm:t>
        <a:bodyPr/>
        <a:lstStyle/>
        <a:p>
          <a:endParaRPr lang="en-US"/>
        </a:p>
      </dgm:t>
    </dgm:pt>
    <dgm:pt modelId="{1653B8D1-FCFE-420D-9130-33BB7F42D0D8}" type="pres">
      <dgm:prSet presAssocID="{B096DB16-0451-47B7-A522-BB3DED158A39}" presName="img" presStyleLbl="fgImgPlace1" presStyleIdx="2" presStyleCnt="7" custScaleX="6825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42EE358-5909-4C28-97A7-9F541DBBAF1F}" type="pres">
      <dgm:prSet presAssocID="{B096DB16-0451-47B7-A522-BB3DED158A39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CF9A9-4F86-45F2-ACA8-CF10396F98AA}" type="pres">
      <dgm:prSet presAssocID="{64AA9B5D-4EA5-45CB-9B2D-73D6AACD59B1}" presName="spacer" presStyleCnt="0"/>
      <dgm:spPr/>
      <dgm:t>
        <a:bodyPr/>
        <a:lstStyle/>
        <a:p>
          <a:endParaRPr lang="en-US"/>
        </a:p>
      </dgm:t>
    </dgm:pt>
    <dgm:pt modelId="{493F6650-6C8F-40F3-A5D5-5C86B05A950D}" type="pres">
      <dgm:prSet presAssocID="{3B00D657-42A2-4543-9817-C077381DDFA1}" presName="comp" presStyleCnt="0"/>
      <dgm:spPr/>
      <dgm:t>
        <a:bodyPr/>
        <a:lstStyle/>
        <a:p>
          <a:endParaRPr lang="en-US"/>
        </a:p>
      </dgm:t>
    </dgm:pt>
    <dgm:pt modelId="{711FF39E-5C1B-44BB-BF26-B5E2387836D4}" type="pres">
      <dgm:prSet presAssocID="{3B00D657-42A2-4543-9817-C077381DDFA1}" presName="box" presStyleLbl="node1" presStyleIdx="3" presStyleCnt="7"/>
      <dgm:spPr/>
      <dgm:t>
        <a:bodyPr/>
        <a:lstStyle/>
        <a:p>
          <a:endParaRPr lang="en-US"/>
        </a:p>
      </dgm:t>
    </dgm:pt>
    <dgm:pt modelId="{6EFEFCF0-EA83-408C-91AB-FD5628C40724}" type="pres">
      <dgm:prSet presAssocID="{3B00D657-42A2-4543-9817-C077381DDFA1}" presName="img" presStyleLbl="fgImgPlace1" presStyleIdx="3" presStyleCnt="7" custScaleX="6825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FC6586B-AF87-47FB-82B3-721CE5839B06}" type="pres">
      <dgm:prSet presAssocID="{3B00D657-42A2-4543-9817-C077381DDFA1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DEBB7-3495-4B8D-A9A9-34E7F77D44D6}" type="pres">
      <dgm:prSet presAssocID="{8C33A949-EB9E-4BF0-96E5-1A9CA654B3E5}" presName="spacer" presStyleCnt="0"/>
      <dgm:spPr/>
      <dgm:t>
        <a:bodyPr/>
        <a:lstStyle/>
        <a:p>
          <a:endParaRPr lang="en-US"/>
        </a:p>
      </dgm:t>
    </dgm:pt>
    <dgm:pt modelId="{45972AE8-6F32-4C19-A5C9-AA5BC911C386}" type="pres">
      <dgm:prSet presAssocID="{D0E77834-D329-4539-890A-08B43FE3B783}" presName="comp" presStyleCnt="0"/>
      <dgm:spPr/>
      <dgm:t>
        <a:bodyPr/>
        <a:lstStyle/>
        <a:p>
          <a:endParaRPr lang="en-US"/>
        </a:p>
      </dgm:t>
    </dgm:pt>
    <dgm:pt modelId="{D0390C9D-430B-4DB9-8EF5-60D249FD1013}" type="pres">
      <dgm:prSet presAssocID="{D0E77834-D329-4539-890A-08B43FE3B783}" presName="box" presStyleLbl="node1" presStyleIdx="4" presStyleCnt="7"/>
      <dgm:spPr/>
      <dgm:t>
        <a:bodyPr/>
        <a:lstStyle/>
        <a:p>
          <a:endParaRPr lang="en-US"/>
        </a:p>
      </dgm:t>
    </dgm:pt>
    <dgm:pt modelId="{124D8C49-1040-4FCD-AB96-0040665161FC}" type="pres">
      <dgm:prSet presAssocID="{D0E77834-D329-4539-890A-08B43FE3B783}" presName="img" presStyleLbl="fgImgPlace1" presStyleIdx="4" presStyleCnt="7" custScaleX="6825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7DD7453-1AD7-4326-A97B-CBB91E19F72B}" type="pres">
      <dgm:prSet presAssocID="{D0E77834-D329-4539-890A-08B43FE3B783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90D78-7247-4965-B7A7-E2F4919D94A8}" type="pres">
      <dgm:prSet presAssocID="{DA8007E0-A011-4B15-BB63-DF979209D835}" presName="spacer" presStyleCnt="0"/>
      <dgm:spPr/>
      <dgm:t>
        <a:bodyPr/>
        <a:lstStyle/>
        <a:p>
          <a:endParaRPr lang="en-US"/>
        </a:p>
      </dgm:t>
    </dgm:pt>
    <dgm:pt modelId="{0E4CB48B-552A-42D8-B120-1CDBE3EC90C9}" type="pres">
      <dgm:prSet presAssocID="{ADAEF9FF-36A4-44E5-B510-0C39E26E6027}" presName="comp" presStyleCnt="0"/>
      <dgm:spPr/>
      <dgm:t>
        <a:bodyPr/>
        <a:lstStyle/>
        <a:p>
          <a:endParaRPr lang="en-US"/>
        </a:p>
      </dgm:t>
    </dgm:pt>
    <dgm:pt modelId="{44894106-B5A8-4981-A836-5E3B541D9349}" type="pres">
      <dgm:prSet presAssocID="{ADAEF9FF-36A4-44E5-B510-0C39E26E6027}" presName="box" presStyleLbl="node1" presStyleIdx="5" presStyleCnt="7"/>
      <dgm:spPr/>
      <dgm:t>
        <a:bodyPr/>
        <a:lstStyle/>
        <a:p>
          <a:endParaRPr lang="en-US"/>
        </a:p>
      </dgm:t>
    </dgm:pt>
    <dgm:pt modelId="{FD897E83-A55D-42B3-93D0-1ED4C01D6C66}" type="pres">
      <dgm:prSet presAssocID="{ADAEF9FF-36A4-44E5-B510-0C39E26E6027}" presName="img" presStyleLbl="fgImgPlace1" presStyleIdx="5" presStyleCnt="7" custScaleX="6825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A024D3-874F-43CD-9C85-8DB238208CA3}" type="pres">
      <dgm:prSet presAssocID="{ADAEF9FF-36A4-44E5-B510-0C39E26E6027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5778D-BE2D-43E5-AE7F-7A9600B66C3B}" type="pres">
      <dgm:prSet presAssocID="{EF23837D-41DE-4D71-9299-3B3EF4842B26}" presName="spacer" presStyleCnt="0"/>
      <dgm:spPr/>
      <dgm:t>
        <a:bodyPr/>
        <a:lstStyle/>
        <a:p>
          <a:endParaRPr lang="en-US"/>
        </a:p>
      </dgm:t>
    </dgm:pt>
    <dgm:pt modelId="{202EAB3F-3542-473E-B79B-69370C024A5D}" type="pres">
      <dgm:prSet presAssocID="{4F65C8EC-9AD9-4DB1-98A1-9EA9E34416FC}" presName="comp" presStyleCnt="0"/>
      <dgm:spPr/>
      <dgm:t>
        <a:bodyPr/>
        <a:lstStyle/>
        <a:p>
          <a:endParaRPr lang="en-US"/>
        </a:p>
      </dgm:t>
    </dgm:pt>
    <dgm:pt modelId="{533D4690-4BC3-427F-9C6C-BBEE16989DFF}" type="pres">
      <dgm:prSet presAssocID="{4F65C8EC-9AD9-4DB1-98A1-9EA9E34416FC}" presName="box" presStyleLbl="node1" presStyleIdx="6" presStyleCnt="7"/>
      <dgm:spPr/>
      <dgm:t>
        <a:bodyPr/>
        <a:lstStyle/>
        <a:p>
          <a:endParaRPr lang="en-US"/>
        </a:p>
      </dgm:t>
    </dgm:pt>
    <dgm:pt modelId="{227353EF-9EFE-450D-8B87-DE407500E6E3}" type="pres">
      <dgm:prSet presAssocID="{4F65C8EC-9AD9-4DB1-98A1-9EA9E34416FC}" presName="img" presStyleLbl="fgImgPlace1" presStyleIdx="6" presStyleCnt="7" custScaleX="68252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A504C2A-5FE7-4730-AD88-CDA561365275}" type="pres">
      <dgm:prSet presAssocID="{4F65C8EC-9AD9-4DB1-98A1-9EA9E34416FC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B7E235-1FC9-4D6E-B5DA-8ABE65A1F1B9}" type="presOf" srcId="{3B00D657-42A2-4543-9817-C077381DDFA1}" destId="{DFC6586B-AF87-47FB-82B3-721CE5839B06}" srcOrd="1" destOrd="0" presId="urn:microsoft.com/office/officeart/2005/8/layout/vList4"/>
    <dgm:cxn modelId="{06FEEE69-FFF1-4884-9F2B-4819319ABB2A}" type="presOf" srcId="{A510D6EA-7C14-41BE-BFB1-4114D5EE7498}" destId="{0BB5229A-C643-489F-A130-D987F0A37302}" srcOrd="0" destOrd="0" presId="urn:microsoft.com/office/officeart/2005/8/layout/vList4"/>
    <dgm:cxn modelId="{1C883257-BFEB-4B0A-8BCA-F36E7739AB0D}" type="presOf" srcId="{98281B23-0622-454B-9DC2-BB6EECD29748}" destId="{24CE334F-0049-4C93-BD65-0C13D3B9989E}" srcOrd="1" destOrd="0" presId="urn:microsoft.com/office/officeart/2005/8/layout/vList4"/>
    <dgm:cxn modelId="{2B90A254-FEA0-490D-B5F1-7D6081BBADD9}" type="presOf" srcId="{B096DB16-0451-47B7-A522-BB3DED158A39}" destId="{0038A494-E677-44B0-8C78-BFCF39E4814C}" srcOrd="0" destOrd="0" presId="urn:microsoft.com/office/officeart/2005/8/layout/vList4"/>
    <dgm:cxn modelId="{C20C37EF-6115-4D5B-BDD6-962F89B0DAA9}" type="presOf" srcId="{4F65C8EC-9AD9-4DB1-98A1-9EA9E34416FC}" destId="{4A504C2A-5FE7-4730-AD88-CDA561365275}" srcOrd="1" destOrd="0" presId="urn:microsoft.com/office/officeart/2005/8/layout/vList4"/>
    <dgm:cxn modelId="{CB712490-E5C5-43F6-871E-358A26B2B961}" type="presOf" srcId="{4F65C8EC-9AD9-4DB1-98A1-9EA9E34416FC}" destId="{533D4690-4BC3-427F-9C6C-BBEE16989DFF}" srcOrd="0" destOrd="0" presId="urn:microsoft.com/office/officeart/2005/8/layout/vList4"/>
    <dgm:cxn modelId="{2E7906D3-48A4-45CD-81F2-5F38966A4D43}" srcId="{AA40AA1D-2130-428F-87F1-722C407BA52A}" destId="{98281B23-0622-454B-9DC2-BB6EECD29748}" srcOrd="1" destOrd="0" parTransId="{CAA831B3-A6F1-4B0C-ADB5-A688FA322B93}" sibTransId="{9294A19B-5948-4CEB-BA5F-3E3F23934364}"/>
    <dgm:cxn modelId="{3A841C59-0518-4022-9702-46E62E23B179}" type="presOf" srcId="{3B00D657-42A2-4543-9817-C077381DDFA1}" destId="{711FF39E-5C1B-44BB-BF26-B5E2387836D4}" srcOrd="0" destOrd="0" presId="urn:microsoft.com/office/officeart/2005/8/layout/vList4"/>
    <dgm:cxn modelId="{75188632-1891-492E-8C60-E82BCD9518A1}" type="presOf" srcId="{D0E77834-D329-4539-890A-08B43FE3B783}" destId="{D0390C9D-430B-4DB9-8EF5-60D249FD1013}" srcOrd="0" destOrd="0" presId="urn:microsoft.com/office/officeart/2005/8/layout/vList4"/>
    <dgm:cxn modelId="{D922F2B9-8449-43A8-ADD6-C5CC8C31B7F1}" type="presOf" srcId="{A510D6EA-7C14-41BE-BFB1-4114D5EE7498}" destId="{AA61EC9D-EB1C-4138-9728-1AA082AEC652}" srcOrd="1" destOrd="0" presId="urn:microsoft.com/office/officeart/2005/8/layout/vList4"/>
    <dgm:cxn modelId="{BE7AC5E2-5094-4E0E-AAD7-FB0EB83F8C27}" srcId="{AA40AA1D-2130-428F-87F1-722C407BA52A}" destId="{3B00D657-42A2-4543-9817-C077381DDFA1}" srcOrd="3" destOrd="0" parTransId="{FBF031EA-51AA-4D9C-A0CD-C4694ED5218F}" sibTransId="{8C33A949-EB9E-4BF0-96E5-1A9CA654B3E5}"/>
    <dgm:cxn modelId="{3FE2F35E-C2A7-47F7-8AA9-B4B381FBA2F8}" type="presOf" srcId="{B096DB16-0451-47B7-A522-BB3DED158A39}" destId="{242EE358-5909-4C28-97A7-9F541DBBAF1F}" srcOrd="1" destOrd="0" presId="urn:microsoft.com/office/officeart/2005/8/layout/vList4"/>
    <dgm:cxn modelId="{1A54343D-BF2C-4386-9350-6F99472FD713}" type="presOf" srcId="{ADAEF9FF-36A4-44E5-B510-0C39E26E6027}" destId="{CAA024D3-874F-43CD-9C85-8DB238208CA3}" srcOrd="1" destOrd="0" presId="urn:microsoft.com/office/officeart/2005/8/layout/vList4"/>
    <dgm:cxn modelId="{C2C016C6-6551-4058-8C55-5B310F635C65}" type="presOf" srcId="{98281B23-0622-454B-9DC2-BB6EECD29748}" destId="{0180426D-0F8B-4077-86CD-0D9F88D872B2}" srcOrd="0" destOrd="0" presId="urn:microsoft.com/office/officeart/2005/8/layout/vList4"/>
    <dgm:cxn modelId="{719C156F-7989-47E8-B8A7-62060D736617}" srcId="{AA40AA1D-2130-428F-87F1-722C407BA52A}" destId="{B096DB16-0451-47B7-A522-BB3DED158A39}" srcOrd="2" destOrd="0" parTransId="{151E785B-53D1-4EF8-9FC6-81B86F802D1C}" sibTransId="{64AA9B5D-4EA5-45CB-9B2D-73D6AACD59B1}"/>
    <dgm:cxn modelId="{69C8B02F-BCEC-496C-8C99-D7663EFE32EA}" type="presOf" srcId="{D0E77834-D329-4539-890A-08B43FE3B783}" destId="{C7DD7453-1AD7-4326-A97B-CBB91E19F72B}" srcOrd="1" destOrd="0" presId="urn:microsoft.com/office/officeart/2005/8/layout/vList4"/>
    <dgm:cxn modelId="{9B657553-2811-43A0-8965-221E236EF739}" type="presOf" srcId="{ADAEF9FF-36A4-44E5-B510-0C39E26E6027}" destId="{44894106-B5A8-4981-A836-5E3B541D9349}" srcOrd="0" destOrd="0" presId="urn:microsoft.com/office/officeart/2005/8/layout/vList4"/>
    <dgm:cxn modelId="{453FA77D-456F-46DA-A91D-72E262CAD7D2}" srcId="{AA40AA1D-2130-428F-87F1-722C407BA52A}" destId="{4F65C8EC-9AD9-4DB1-98A1-9EA9E34416FC}" srcOrd="6" destOrd="0" parTransId="{3D6C0B14-878B-4E68-9A9D-14765FADB42D}" sibTransId="{36F251E2-2EBB-4B69-9B82-03B41EE014E5}"/>
    <dgm:cxn modelId="{26DF893A-3B48-4F63-B420-5AF9BF7C1DFE}" srcId="{AA40AA1D-2130-428F-87F1-722C407BA52A}" destId="{A510D6EA-7C14-41BE-BFB1-4114D5EE7498}" srcOrd="0" destOrd="0" parTransId="{F9DA841F-7872-4DA7-B3D6-A2754F13FE0D}" sibTransId="{E8C5A6A8-7845-4F57-B168-CBBD348804FD}"/>
    <dgm:cxn modelId="{D0421E6C-F1AA-45EF-9D23-FED764389FA0}" srcId="{AA40AA1D-2130-428F-87F1-722C407BA52A}" destId="{D0E77834-D329-4539-890A-08B43FE3B783}" srcOrd="4" destOrd="0" parTransId="{3CDDBD79-CEE3-4C17-BECE-381168C04732}" sibTransId="{DA8007E0-A011-4B15-BB63-DF979209D835}"/>
    <dgm:cxn modelId="{E9F98C78-63FE-4EF9-B5C6-F80B1F5E4659}" type="presOf" srcId="{AA40AA1D-2130-428F-87F1-722C407BA52A}" destId="{BBE29294-7278-4311-8234-5464C1E11206}" srcOrd="0" destOrd="0" presId="urn:microsoft.com/office/officeart/2005/8/layout/vList4"/>
    <dgm:cxn modelId="{DFB96FA1-66A8-49AB-B9B9-A1F3931F3D2A}" srcId="{AA40AA1D-2130-428F-87F1-722C407BA52A}" destId="{ADAEF9FF-36A4-44E5-B510-0C39E26E6027}" srcOrd="5" destOrd="0" parTransId="{C7CB8605-F75A-4634-9108-0B09D3561C64}" sibTransId="{EF23837D-41DE-4D71-9299-3B3EF4842B26}"/>
    <dgm:cxn modelId="{49004279-E6A3-47C6-AAAA-6E90F5F42D29}" type="presParOf" srcId="{BBE29294-7278-4311-8234-5464C1E11206}" destId="{C279DE87-22F8-40F1-B0AA-240079932D86}" srcOrd="0" destOrd="0" presId="urn:microsoft.com/office/officeart/2005/8/layout/vList4"/>
    <dgm:cxn modelId="{B24A14AB-80B6-4F79-B58D-2F7164D2F45B}" type="presParOf" srcId="{C279DE87-22F8-40F1-B0AA-240079932D86}" destId="{0BB5229A-C643-489F-A130-D987F0A37302}" srcOrd="0" destOrd="0" presId="urn:microsoft.com/office/officeart/2005/8/layout/vList4"/>
    <dgm:cxn modelId="{0429DBA6-FE69-4EBF-AC8C-9D8E2033284B}" type="presParOf" srcId="{C279DE87-22F8-40F1-B0AA-240079932D86}" destId="{87003870-C73F-4E97-A731-BAEC92B99A52}" srcOrd="1" destOrd="0" presId="urn:microsoft.com/office/officeart/2005/8/layout/vList4"/>
    <dgm:cxn modelId="{98834E0A-2F98-4529-BAB4-B24ED93DE997}" type="presParOf" srcId="{C279DE87-22F8-40F1-B0AA-240079932D86}" destId="{AA61EC9D-EB1C-4138-9728-1AA082AEC652}" srcOrd="2" destOrd="0" presId="urn:microsoft.com/office/officeart/2005/8/layout/vList4"/>
    <dgm:cxn modelId="{27DD2288-4E37-4AE5-870D-5192A05AB8DF}" type="presParOf" srcId="{BBE29294-7278-4311-8234-5464C1E11206}" destId="{B11B04F4-0B05-42E6-B531-648522C11152}" srcOrd="1" destOrd="0" presId="urn:microsoft.com/office/officeart/2005/8/layout/vList4"/>
    <dgm:cxn modelId="{0440980A-BDC7-4F50-9B0B-A43EF74B99F7}" type="presParOf" srcId="{BBE29294-7278-4311-8234-5464C1E11206}" destId="{181D56C3-9817-4BDF-8BED-3C800888E9C0}" srcOrd="2" destOrd="0" presId="urn:microsoft.com/office/officeart/2005/8/layout/vList4"/>
    <dgm:cxn modelId="{6811DCB7-27F4-4AB3-ACD2-D5698CAB5DFF}" type="presParOf" srcId="{181D56C3-9817-4BDF-8BED-3C800888E9C0}" destId="{0180426D-0F8B-4077-86CD-0D9F88D872B2}" srcOrd="0" destOrd="0" presId="urn:microsoft.com/office/officeart/2005/8/layout/vList4"/>
    <dgm:cxn modelId="{38841CEF-3022-4776-982B-EADF0776ABE6}" type="presParOf" srcId="{181D56C3-9817-4BDF-8BED-3C800888E9C0}" destId="{BDB46716-F978-48EC-83EC-DEBA5B189995}" srcOrd="1" destOrd="0" presId="urn:microsoft.com/office/officeart/2005/8/layout/vList4"/>
    <dgm:cxn modelId="{501411F0-B962-43EB-8930-16FC065DC750}" type="presParOf" srcId="{181D56C3-9817-4BDF-8BED-3C800888E9C0}" destId="{24CE334F-0049-4C93-BD65-0C13D3B9989E}" srcOrd="2" destOrd="0" presId="urn:microsoft.com/office/officeart/2005/8/layout/vList4"/>
    <dgm:cxn modelId="{0305A6A0-419C-421F-A6B3-9AD5F91A5683}" type="presParOf" srcId="{BBE29294-7278-4311-8234-5464C1E11206}" destId="{2DB3FCB1-1840-4B10-A12C-875BDCECB91F}" srcOrd="3" destOrd="0" presId="urn:microsoft.com/office/officeart/2005/8/layout/vList4"/>
    <dgm:cxn modelId="{D37A0A03-ADAC-4CED-AF4F-D6DAE2E5F3FB}" type="presParOf" srcId="{BBE29294-7278-4311-8234-5464C1E11206}" destId="{968D4AC2-8210-4194-9567-017522FD0EF7}" srcOrd="4" destOrd="0" presId="urn:microsoft.com/office/officeart/2005/8/layout/vList4"/>
    <dgm:cxn modelId="{89019B88-BB60-4FA7-8ED3-95AF0B2E4155}" type="presParOf" srcId="{968D4AC2-8210-4194-9567-017522FD0EF7}" destId="{0038A494-E677-44B0-8C78-BFCF39E4814C}" srcOrd="0" destOrd="0" presId="urn:microsoft.com/office/officeart/2005/8/layout/vList4"/>
    <dgm:cxn modelId="{757C1856-29B0-48D4-9BC3-72EAB2C43199}" type="presParOf" srcId="{968D4AC2-8210-4194-9567-017522FD0EF7}" destId="{1653B8D1-FCFE-420D-9130-33BB7F42D0D8}" srcOrd="1" destOrd="0" presId="urn:microsoft.com/office/officeart/2005/8/layout/vList4"/>
    <dgm:cxn modelId="{E9D9826A-3D06-41EA-98B6-17580BAE2A35}" type="presParOf" srcId="{968D4AC2-8210-4194-9567-017522FD0EF7}" destId="{242EE358-5909-4C28-97A7-9F541DBBAF1F}" srcOrd="2" destOrd="0" presId="urn:microsoft.com/office/officeart/2005/8/layout/vList4"/>
    <dgm:cxn modelId="{1C9DA6D1-054F-4350-BF58-4BB4FE11072A}" type="presParOf" srcId="{BBE29294-7278-4311-8234-5464C1E11206}" destId="{1E6CF9A9-4F86-45F2-ACA8-CF10396F98AA}" srcOrd="5" destOrd="0" presId="urn:microsoft.com/office/officeart/2005/8/layout/vList4"/>
    <dgm:cxn modelId="{49674BDD-C6DB-4CD1-AFFF-0BEFA22C551A}" type="presParOf" srcId="{BBE29294-7278-4311-8234-5464C1E11206}" destId="{493F6650-6C8F-40F3-A5D5-5C86B05A950D}" srcOrd="6" destOrd="0" presId="urn:microsoft.com/office/officeart/2005/8/layout/vList4"/>
    <dgm:cxn modelId="{61715B59-5511-4160-A022-C49DB47FA09E}" type="presParOf" srcId="{493F6650-6C8F-40F3-A5D5-5C86B05A950D}" destId="{711FF39E-5C1B-44BB-BF26-B5E2387836D4}" srcOrd="0" destOrd="0" presId="urn:microsoft.com/office/officeart/2005/8/layout/vList4"/>
    <dgm:cxn modelId="{5C33EBF4-07B4-4C01-831C-446D7A463EB8}" type="presParOf" srcId="{493F6650-6C8F-40F3-A5D5-5C86B05A950D}" destId="{6EFEFCF0-EA83-408C-91AB-FD5628C40724}" srcOrd="1" destOrd="0" presId="urn:microsoft.com/office/officeart/2005/8/layout/vList4"/>
    <dgm:cxn modelId="{FE43DD54-2F48-4F18-A756-3DAF0B8A6D66}" type="presParOf" srcId="{493F6650-6C8F-40F3-A5D5-5C86B05A950D}" destId="{DFC6586B-AF87-47FB-82B3-721CE5839B06}" srcOrd="2" destOrd="0" presId="urn:microsoft.com/office/officeart/2005/8/layout/vList4"/>
    <dgm:cxn modelId="{27E29C58-7803-4845-9972-757BC6E03A66}" type="presParOf" srcId="{BBE29294-7278-4311-8234-5464C1E11206}" destId="{2DEDEBB7-3495-4B8D-A9A9-34E7F77D44D6}" srcOrd="7" destOrd="0" presId="urn:microsoft.com/office/officeart/2005/8/layout/vList4"/>
    <dgm:cxn modelId="{2B18C9B9-7C80-4E8E-BCFC-EE47D2AC6946}" type="presParOf" srcId="{BBE29294-7278-4311-8234-5464C1E11206}" destId="{45972AE8-6F32-4C19-A5C9-AA5BC911C386}" srcOrd="8" destOrd="0" presId="urn:microsoft.com/office/officeart/2005/8/layout/vList4"/>
    <dgm:cxn modelId="{44E4A3AF-F4F5-48B8-A8CB-7D1A6AA6315A}" type="presParOf" srcId="{45972AE8-6F32-4C19-A5C9-AA5BC911C386}" destId="{D0390C9D-430B-4DB9-8EF5-60D249FD1013}" srcOrd="0" destOrd="0" presId="urn:microsoft.com/office/officeart/2005/8/layout/vList4"/>
    <dgm:cxn modelId="{2C87E1BA-A051-4682-A660-FA45D6B53815}" type="presParOf" srcId="{45972AE8-6F32-4C19-A5C9-AA5BC911C386}" destId="{124D8C49-1040-4FCD-AB96-0040665161FC}" srcOrd="1" destOrd="0" presId="urn:microsoft.com/office/officeart/2005/8/layout/vList4"/>
    <dgm:cxn modelId="{8517EEFA-0F7F-498E-8713-2D38B10A5625}" type="presParOf" srcId="{45972AE8-6F32-4C19-A5C9-AA5BC911C386}" destId="{C7DD7453-1AD7-4326-A97B-CBB91E19F72B}" srcOrd="2" destOrd="0" presId="urn:microsoft.com/office/officeart/2005/8/layout/vList4"/>
    <dgm:cxn modelId="{B6030877-E482-4ABD-923B-2BEAB2479BD8}" type="presParOf" srcId="{BBE29294-7278-4311-8234-5464C1E11206}" destId="{30E90D78-7247-4965-B7A7-E2F4919D94A8}" srcOrd="9" destOrd="0" presId="urn:microsoft.com/office/officeart/2005/8/layout/vList4"/>
    <dgm:cxn modelId="{703F3AC8-99FD-4364-8ECB-40972EB8D518}" type="presParOf" srcId="{BBE29294-7278-4311-8234-5464C1E11206}" destId="{0E4CB48B-552A-42D8-B120-1CDBE3EC90C9}" srcOrd="10" destOrd="0" presId="urn:microsoft.com/office/officeart/2005/8/layout/vList4"/>
    <dgm:cxn modelId="{FC87EBDA-98D2-4FC6-B330-15CBAC11FB4D}" type="presParOf" srcId="{0E4CB48B-552A-42D8-B120-1CDBE3EC90C9}" destId="{44894106-B5A8-4981-A836-5E3B541D9349}" srcOrd="0" destOrd="0" presId="urn:microsoft.com/office/officeart/2005/8/layout/vList4"/>
    <dgm:cxn modelId="{8711AEA1-5407-41B4-9573-D0FE89FA0673}" type="presParOf" srcId="{0E4CB48B-552A-42D8-B120-1CDBE3EC90C9}" destId="{FD897E83-A55D-42B3-93D0-1ED4C01D6C66}" srcOrd="1" destOrd="0" presId="urn:microsoft.com/office/officeart/2005/8/layout/vList4"/>
    <dgm:cxn modelId="{E579179D-4729-4A0F-A718-EFA8531EA166}" type="presParOf" srcId="{0E4CB48B-552A-42D8-B120-1CDBE3EC90C9}" destId="{CAA024D3-874F-43CD-9C85-8DB238208CA3}" srcOrd="2" destOrd="0" presId="urn:microsoft.com/office/officeart/2005/8/layout/vList4"/>
    <dgm:cxn modelId="{F2C6A904-2E2F-4037-BCFE-5FF3496CCCD5}" type="presParOf" srcId="{BBE29294-7278-4311-8234-5464C1E11206}" destId="{CB15778D-BE2D-43E5-AE7F-7A9600B66C3B}" srcOrd="11" destOrd="0" presId="urn:microsoft.com/office/officeart/2005/8/layout/vList4"/>
    <dgm:cxn modelId="{A4C57072-5974-492C-80FC-45B72989460C}" type="presParOf" srcId="{BBE29294-7278-4311-8234-5464C1E11206}" destId="{202EAB3F-3542-473E-B79B-69370C024A5D}" srcOrd="12" destOrd="0" presId="urn:microsoft.com/office/officeart/2005/8/layout/vList4"/>
    <dgm:cxn modelId="{E74EC975-149C-4382-9665-E7ECBF5B1EC8}" type="presParOf" srcId="{202EAB3F-3542-473E-B79B-69370C024A5D}" destId="{533D4690-4BC3-427F-9C6C-BBEE16989DFF}" srcOrd="0" destOrd="0" presId="urn:microsoft.com/office/officeart/2005/8/layout/vList4"/>
    <dgm:cxn modelId="{6CA8E424-8DE5-4991-9071-96B5EBFF4239}" type="presParOf" srcId="{202EAB3F-3542-473E-B79B-69370C024A5D}" destId="{227353EF-9EFE-450D-8B87-DE407500E6E3}" srcOrd="1" destOrd="0" presId="urn:microsoft.com/office/officeart/2005/8/layout/vList4"/>
    <dgm:cxn modelId="{531253A7-8B3A-4464-912B-EC85B5F1100E}" type="presParOf" srcId="{202EAB3F-3542-473E-B79B-69370C024A5D}" destId="{4A504C2A-5FE7-4730-AD88-CDA561365275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A9BCE-B8F9-4C6D-8CA6-3FB01AD9812E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6575" y="685800"/>
            <a:ext cx="5784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41BF4-7D5C-4803-89C0-39F57E6EC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27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6357" algn="l" defTabSz="9527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2713" algn="l" defTabSz="9527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29070" algn="l" defTabSz="9527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5427" algn="l" defTabSz="9527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1783" algn="l" defTabSz="9527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58140" algn="l" defTabSz="9527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34497" algn="l" defTabSz="9527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0853" algn="l" defTabSz="9527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139" y="1789658"/>
            <a:ext cx="8263573" cy="12348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278" y="3264588"/>
            <a:ext cx="6805295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6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9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8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4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0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341" y="230710"/>
            <a:ext cx="2187416" cy="49155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092" y="230710"/>
            <a:ext cx="6400218" cy="49155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59" y="3702002"/>
            <a:ext cx="8263573" cy="1144207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959" y="2441774"/>
            <a:ext cx="8263573" cy="126022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63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27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9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54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817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8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344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108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093" y="1344242"/>
            <a:ext cx="4293817" cy="38020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940" y="1344242"/>
            <a:ext cx="4293817" cy="38020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93" y="1289568"/>
            <a:ext cx="4295505" cy="53743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357" indent="0">
              <a:buNone/>
              <a:defRPr sz="2100" b="1"/>
            </a:lvl2pPr>
            <a:lvl3pPr marL="952713" indent="0">
              <a:buNone/>
              <a:defRPr sz="1900" b="1"/>
            </a:lvl3pPr>
            <a:lvl4pPr marL="1429070" indent="0">
              <a:buNone/>
              <a:defRPr sz="1700" b="1"/>
            </a:lvl4pPr>
            <a:lvl5pPr marL="1905427" indent="0">
              <a:buNone/>
              <a:defRPr sz="1700" b="1"/>
            </a:lvl5pPr>
            <a:lvl6pPr marL="2381783" indent="0">
              <a:buNone/>
              <a:defRPr sz="1700" b="1"/>
            </a:lvl6pPr>
            <a:lvl7pPr marL="2858140" indent="0">
              <a:buNone/>
              <a:defRPr sz="1700" b="1"/>
            </a:lvl7pPr>
            <a:lvl8pPr marL="3334497" indent="0">
              <a:buNone/>
              <a:defRPr sz="1700" b="1"/>
            </a:lvl8pPr>
            <a:lvl9pPr marL="381085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93" y="1826996"/>
            <a:ext cx="4295505" cy="33192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8568" y="1289568"/>
            <a:ext cx="4297193" cy="53743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357" indent="0">
              <a:buNone/>
              <a:defRPr sz="2100" b="1"/>
            </a:lvl2pPr>
            <a:lvl3pPr marL="952713" indent="0">
              <a:buNone/>
              <a:defRPr sz="1900" b="1"/>
            </a:lvl3pPr>
            <a:lvl4pPr marL="1429070" indent="0">
              <a:buNone/>
              <a:defRPr sz="1700" b="1"/>
            </a:lvl4pPr>
            <a:lvl5pPr marL="1905427" indent="0">
              <a:buNone/>
              <a:defRPr sz="1700" b="1"/>
            </a:lvl5pPr>
            <a:lvl6pPr marL="2381783" indent="0">
              <a:buNone/>
              <a:defRPr sz="1700" b="1"/>
            </a:lvl6pPr>
            <a:lvl7pPr marL="2858140" indent="0">
              <a:buNone/>
              <a:defRPr sz="1700" b="1"/>
            </a:lvl7pPr>
            <a:lvl8pPr marL="3334497" indent="0">
              <a:buNone/>
              <a:defRPr sz="1700" b="1"/>
            </a:lvl8pPr>
            <a:lvl9pPr marL="381085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8568" y="1826996"/>
            <a:ext cx="4297193" cy="33192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96" y="229376"/>
            <a:ext cx="3198422" cy="97617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973" y="229375"/>
            <a:ext cx="5434784" cy="4916886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096" y="1205553"/>
            <a:ext cx="3198422" cy="3940710"/>
          </a:xfrm>
        </p:spPr>
        <p:txBody>
          <a:bodyPr/>
          <a:lstStyle>
            <a:lvl1pPr marL="0" indent="0">
              <a:buNone/>
              <a:defRPr sz="1500"/>
            </a:lvl1pPr>
            <a:lvl2pPr marL="476357" indent="0">
              <a:buNone/>
              <a:defRPr sz="1300"/>
            </a:lvl2pPr>
            <a:lvl3pPr marL="952713" indent="0">
              <a:buNone/>
              <a:defRPr sz="1000"/>
            </a:lvl3pPr>
            <a:lvl4pPr marL="1429070" indent="0">
              <a:buNone/>
              <a:defRPr sz="900"/>
            </a:lvl4pPr>
            <a:lvl5pPr marL="1905427" indent="0">
              <a:buNone/>
              <a:defRPr sz="900"/>
            </a:lvl5pPr>
            <a:lvl6pPr marL="2381783" indent="0">
              <a:buNone/>
              <a:defRPr sz="900"/>
            </a:lvl6pPr>
            <a:lvl7pPr marL="2858140" indent="0">
              <a:buNone/>
              <a:defRPr sz="900"/>
            </a:lvl7pPr>
            <a:lvl8pPr marL="3334497" indent="0">
              <a:buNone/>
              <a:defRPr sz="900"/>
            </a:lvl8pPr>
            <a:lvl9pPr marL="38108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551" y="4032726"/>
            <a:ext cx="5833110" cy="47608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551" y="514759"/>
            <a:ext cx="5833110" cy="3456623"/>
          </a:xfrm>
        </p:spPr>
        <p:txBody>
          <a:bodyPr/>
          <a:lstStyle>
            <a:lvl1pPr marL="0" indent="0">
              <a:buNone/>
              <a:defRPr sz="3300"/>
            </a:lvl1pPr>
            <a:lvl2pPr marL="476357" indent="0">
              <a:buNone/>
              <a:defRPr sz="2900"/>
            </a:lvl2pPr>
            <a:lvl3pPr marL="952713" indent="0">
              <a:buNone/>
              <a:defRPr sz="2500"/>
            </a:lvl3pPr>
            <a:lvl4pPr marL="1429070" indent="0">
              <a:buNone/>
              <a:defRPr sz="2100"/>
            </a:lvl4pPr>
            <a:lvl5pPr marL="1905427" indent="0">
              <a:buNone/>
              <a:defRPr sz="2100"/>
            </a:lvl5pPr>
            <a:lvl6pPr marL="2381783" indent="0">
              <a:buNone/>
              <a:defRPr sz="2100"/>
            </a:lvl6pPr>
            <a:lvl7pPr marL="2858140" indent="0">
              <a:buNone/>
              <a:defRPr sz="2100"/>
            </a:lvl7pPr>
            <a:lvl8pPr marL="3334497" indent="0">
              <a:buNone/>
              <a:defRPr sz="2100"/>
            </a:lvl8pPr>
            <a:lvl9pPr marL="3810853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551" y="4508813"/>
            <a:ext cx="5833110" cy="676121"/>
          </a:xfrm>
        </p:spPr>
        <p:txBody>
          <a:bodyPr/>
          <a:lstStyle>
            <a:lvl1pPr marL="0" indent="0">
              <a:buNone/>
              <a:defRPr sz="1500"/>
            </a:lvl1pPr>
            <a:lvl2pPr marL="476357" indent="0">
              <a:buNone/>
              <a:defRPr sz="1300"/>
            </a:lvl2pPr>
            <a:lvl3pPr marL="952713" indent="0">
              <a:buNone/>
              <a:defRPr sz="1000"/>
            </a:lvl3pPr>
            <a:lvl4pPr marL="1429070" indent="0">
              <a:buNone/>
              <a:defRPr sz="900"/>
            </a:lvl4pPr>
            <a:lvl5pPr marL="1905427" indent="0">
              <a:buNone/>
              <a:defRPr sz="900"/>
            </a:lvl5pPr>
            <a:lvl6pPr marL="2381783" indent="0">
              <a:buNone/>
              <a:defRPr sz="900"/>
            </a:lvl6pPr>
            <a:lvl7pPr marL="2858140" indent="0">
              <a:buNone/>
              <a:defRPr sz="900"/>
            </a:lvl7pPr>
            <a:lvl8pPr marL="3334497" indent="0">
              <a:buNone/>
              <a:defRPr sz="900"/>
            </a:lvl8pPr>
            <a:lvl9pPr marL="38108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93" y="230709"/>
            <a:ext cx="8749665" cy="960173"/>
          </a:xfrm>
          <a:prstGeom prst="rect">
            <a:avLst/>
          </a:prstGeom>
        </p:spPr>
        <p:txBody>
          <a:bodyPr vert="horz" lIns="95271" tIns="47636" rIns="95271" bIns="476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93" y="1344242"/>
            <a:ext cx="8749665" cy="3802019"/>
          </a:xfrm>
          <a:prstGeom prst="rect">
            <a:avLst/>
          </a:prstGeom>
        </p:spPr>
        <p:txBody>
          <a:bodyPr vert="horz" lIns="95271" tIns="47636" rIns="95271" bIns="476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6092" y="5339631"/>
            <a:ext cx="2268432" cy="306722"/>
          </a:xfrm>
          <a:prstGeom prst="rect">
            <a:avLst/>
          </a:prstGeom>
        </p:spPr>
        <p:txBody>
          <a:bodyPr vert="horz" lIns="95271" tIns="47636" rIns="95271" bIns="4763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1632" y="5339631"/>
            <a:ext cx="3078586" cy="306722"/>
          </a:xfrm>
          <a:prstGeom prst="rect">
            <a:avLst/>
          </a:prstGeom>
        </p:spPr>
        <p:txBody>
          <a:bodyPr vert="horz" lIns="95271" tIns="47636" rIns="95271" bIns="4763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7326" y="5339631"/>
            <a:ext cx="2268432" cy="306722"/>
          </a:xfrm>
          <a:prstGeom prst="rect">
            <a:avLst/>
          </a:prstGeom>
        </p:spPr>
        <p:txBody>
          <a:bodyPr vert="horz" lIns="95271" tIns="47636" rIns="95271" bIns="4763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2713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268" indent="-357268" algn="l" defTabSz="952713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4080" indent="-297723" algn="l" defTabSz="952713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0892" indent="-238178" algn="l" defTabSz="95271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7248" indent="-238178" algn="l" defTabSz="95271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3605" indent="-238178" algn="l" defTabSz="952713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9962" indent="-238178" algn="l" defTabSz="9527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6318" indent="-238178" algn="l" defTabSz="9527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72675" indent="-238178" algn="l" defTabSz="9527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032" indent="-238178" algn="l" defTabSz="9527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2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6357" algn="l" defTabSz="952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2713" algn="l" defTabSz="952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9070" algn="l" defTabSz="952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427" algn="l" defTabSz="952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1783" algn="l" defTabSz="952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8140" algn="l" defTabSz="952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4497" algn="l" defTabSz="952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0853" algn="l" defTabSz="952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3.xml"/><Relationship Id="rId7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phy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08" y="1113801"/>
            <a:ext cx="4941940" cy="4301575"/>
          </a:xfrm>
          <a:prstGeom prst="rect">
            <a:avLst/>
          </a:prstGeom>
        </p:spPr>
      </p:pic>
      <p:pic>
        <p:nvPicPr>
          <p:cNvPr id="6" name="Picture 5" descr="tree_PNG22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36863" y="268849"/>
            <a:ext cx="4860925" cy="52233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4062" y="115221"/>
            <a:ext cx="8992711" cy="1158032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6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0125" y="137319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3" name="Picture 2" descr="35362381-木の根や土壌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8925" y="1356519"/>
            <a:ext cx="4648200" cy="3245477"/>
          </a:xfrm>
          <a:prstGeom prst="rect">
            <a:avLst/>
          </a:prstGeom>
        </p:spPr>
      </p:pic>
      <p:pic>
        <p:nvPicPr>
          <p:cNvPr id="4" name="Picture 3" descr="8975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46525" y="670719"/>
            <a:ext cx="822325" cy="82232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5400000">
            <a:off x="3946525" y="1508919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4060825" y="2004219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527425" y="1699419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679825" y="1318419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032125" y="1585119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7525" y="4785519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8" name="Picture 17" descr="5de85e86e884e4af7b56ad280aa73e8c_tiger-eating-meat-clipart-clipartxtras_500-318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37125" y="1356519"/>
            <a:ext cx="4784725" cy="3276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13325" y="4861719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89125" y="4709319"/>
            <a:ext cx="16482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5622925" y="4785519"/>
            <a:ext cx="3217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endParaRPr lang="en-US" sz="3600" dirty="0"/>
          </a:p>
        </p:txBody>
      </p:sp>
      <p:sp>
        <p:nvSpPr>
          <p:cNvPr id="22" name="Rectangle 21"/>
          <p:cNvSpPr/>
          <p:nvPr/>
        </p:nvSpPr>
        <p:spPr>
          <a:xfrm>
            <a:off x="212725" y="670719"/>
            <a:ext cx="5412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1431925" y="594519"/>
            <a:ext cx="1015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/>
          </a:p>
        </p:txBody>
      </p:sp>
      <p:sp>
        <p:nvSpPr>
          <p:cNvPr id="25" name="Rectangle 24"/>
          <p:cNvSpPr/>
          <p:nvPr/>
        </p:nvSpPr>
        <p:spPr>
          <a:xfrm>
            <a:off x="7832725" y="518319"/>
            <a:ext cx="880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3946525" y="594519"/>
            <a:ext cx="5787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7 -0.03969 L -0.05484 0.145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73 -0.09923 L -0.00783 0.033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58E-6 L -0.02084 0.053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9 -0.03969 L -0.01713 0.0399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5 -0.02646 L -0.01567 0.026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9" grpId="0"/>
      <p:bldP spid="19" grpId="1"/>
      <p:bldP spid="20" grpId="0"/>
      <p:bldP spid="21" grpId="0"/>
      <p:bldP spid="22" grpId="0"/>
      <p:bldP spid="22" grpId="1"/>
      <p:bldP spid="24" grpId="0"/>
      <p:bldP spid="25" grpId="0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4325" y="329188"/>
            <a:ext cx="6224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256492" y="1356519"/>
          <a:ext cx="5871633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33269713-成長の概念の下の土にルーツを持つ大きな緑の木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8925" y="1280319"/>
            <a:ext cx="2667000" cy="4114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FC468D-35D9-426B-8085-F432C08A7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graphicEl>
                                              <a:dgm id="{7CFC468D-35D9-426B-8085-F432C08A7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813302-25D5-475E-8833-03D40242B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graphicEl>
                                              <a:dgm id="{3F813302-25D5-475E-8833-03D40242B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2875BF-E22F-4576-8383-42F088E4E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EF2875BF-E22F-4576-8383-42F088E4E9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815B98-DB24-4E45-9CDB-5B7223F00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graphicEl>
                                              <a:dgm id="{5D815B98-DB24-4E45-9CDB-5B7223F00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BBFE1E-EE3A-49D1-A259-23D8C305F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graphicEl>
                                              <a:dgm id="{F6BBFE1E-EE3A-49D1-A259-23D8C305F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4F9D82-C73B-4666-B26E-69A429143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graphicEl>
                                              <a:dgm id="{6A4F9D82-C73B-4666-B26E-69A429143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9125" y="213519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lementary-school-student-2928676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8925" y="823119"/>
            <a:ext cx="1828800" cy="45720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2346325" y="998097"/>
          <a:ext cx="4652433" cy="432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cow_18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146925" y="1051719"/>
            <a:ext cx="2411278" cy="1981200"/>
          </a:xfrm>
          <a:prstGeom prst="rect">
            <a:avLst/>
          </a:prstGeom>
        </p:spPr>
      </p:pic>
      <p:pic>
        <p:nvPicPr>
          <p:cNvPr id="8" name="Picture 7" descr="egale-1910271134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070725" y="3332957"/>
            <a:ext cx="2470790" cy="190976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003870-C73F-4E97-A731-BAEC92B99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graphicEl>
                                              <a:dgm id="{87003870-C73F-4E97-A731-BAEC92B99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B5229A-C643-489F-A130-D987F0A37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graphicEl>
                                              <a:dgm id="{0BB5229A-C643-489F-A130-D987F0A37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B46716-F978-48EC-83EC-DEBA5B189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graphicEl>
                                              <a:dgm id="{BDB46716-F978-48EC-83EC-DEBA5B189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0426D-0F8B-4077-86CD-0D9F88D87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graphicEl>
                                              <a:dgm id="{0180426D-0F8B-4077-86CD-0D9F88D87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53B8D1-FCFE-420D-9130-33BB7F42D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graphicEl>
                                              <a:dgm id="{1653B8D1-FCFE-420D-9130-33BB7F42D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38A494-E677-44B0-8C78-BFCF39E48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dgm id="{0038A494-E677-44B0-8C78-BFCF39E48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FEFCF0-EA83-408C-91AB-FD5628C40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graphicEl>
                                              <a:dgm id="{6EFEFCF0-EA83-408C-91AB-FD5628C40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1FF39E-5C1B-44BB-BF26-B5E238783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graphicEl>
                                              <a:dgm id="{711FF39E-5C1B-44BB-BF26-B5E238783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4D8C49-1040-4FCD-AB96-004066516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graphicEl>
                                              <a:dgm id="{124D8C49-1040-4FCD-AB96-004066516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390C9D-430B-4DB9-8EF5-60D249FD1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graphicEl>
                                              <a:dgm id="{D0390C9D-430B-4DB9-8EF5-60D249FD1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897E83-A55D-42B3-93D0-1ED4C01D6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>
                                            <p:graphicEl>
                                              <a:dgm id="{FD897E83-A55D-42B3-93D0-1ED4C01D6C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894106-B5A8-4981-A836-5E3B541D9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>
                                            <p:graphicEl>
                                              <a:dgm id="{44894106-B5A8-4981-A836-5E3B541D9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7353EF-9EFE-450D-8B87-DE407500E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>
                                            <p:graphicEl>
                                              <a:dgm id="{227353EF-9EFE-450D-8B87-DE407500E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3D4690-4BC3-427F-9C6C-BBEE16989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>
                                            <p:graphicEl>
                                              <a:dgm id="{533D4690-4BC3-427F-9C6C-BBEE16989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6925" y="137319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gj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823119"/>
            <a:ext cx="3581400" cy="4038600"/>
          </a:xfrm>
          <a:prstGeom prst="rect">
            <a:avLst/>
          </a:prstGeom>
        </p:spPr>
      </p:pic>
      <p:pic>
        <p:nvPicPr>
          <p:cNvPr id="6" name="Picture 5" descr="EmptyPoorKoi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5" y="823119"/>
            <a:ext cx="4572000" cy="3962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60525" y="4861719"/>
            <a:ext cx="1015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6232525" y="4861719"/>
            <a:ext cx="880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17525" y="1767999"/>
          <a:ext cx="8458200" cy="1874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9100"/>
                <a:gridCol w="4229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527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সাধারণত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স্থানে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মূলের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সাহায্যে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মাটি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আঁকড়ে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জায়গা</a:t>
                      </a:r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অন্য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জায়গায়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চলাচল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পারে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539" y="0"/>
            <a:ext cx="4131786" cy="742533"/>
          </a:xfrm>
          <a:prstGeom prst="rect">
            <a:avLst/>
          </a:prstGeom>
          <a:noFill/>
        </p:spPr>
        <p:txBody>
          <a:bodyPr wrap="square" lIns="95271" tIns="47636" rIns="95271" bIns="47636" rtlCol="0">
            <a:spAutoFit/>
          </a:bodyPr>
          <a:lstStyle/>
          <a:p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 descr="35362381-木の根や土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325" y="1102528"/>
            <a:ext cx="5988632" cy="4631066"/>
          </a:xfrm>
          <a:prstGeom prst="rect">
            <a:avLst/>
          </a:prstGeom>
        </p:spPr>
      </p:pic>
      <p:pic>
        <p:nvPicPr>
          <p:cNvPr id="10" name="Picture 9" descr="8975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37464" y="471444"/>
            <a:ext cx="1458278" cy="1382649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rot="5400000">
            <a:off x="3805359" y="1655756"/>
            <a:ext cx="307255" cy="243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886375" y="1963011"/>
            <a:ext cx="307255" cy="243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995205" y="1886197"/>
            <a:ext cx="307255" cy="243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3513402" y="1393209"/>
            <a:ext cx="324062" cy="230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1731063" y="1854093"/>
            <a:ext cx="486093" cy="307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2785" y="4849833"/>
            <a:ext cx="324062" cy="523535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95271" tIns="47636" rIns="95271" bIns="47636" rtlCol="0">
            <a:spAutoFit/>
          </a:bodyPr>
          <a:lstStyle/>
          <a:p>
            <a:r>
              <a:rPr lang="en-US" sz="9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63955" y="4926647"/>
            <a:ext cx="324062" cy="523535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95271" tIns="47636" rIns="95271" bIns="47636" rtlCol="0">
            <a:spAutoFit/>
          </a:bodyPr>
          <a:lstStyle/>
          <a:p>
            <a:r>
              <a:rPr lang="en-US" sz="9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52695" y="5080274"/>
            <a:ext cx="324062" cy="523535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95271" tIns="47636" rIns="95271" bIns="47636" rtlCol="0">
            <a:spAutoFit/>
          </a:bodyPr>
          <a:lstStyle/>
          <a:p>
            <a:r>
              <a:rPr lang="en-US" sz="9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94417" y="5157088"/>
            <a:ext cx="324062" cy="523535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95271" tIns="47636" rIns="95271" bIns="47636" rtlCol="0">
            <a:spAutoFit/>
          </a:bodyPr>
          <a:lstStyle/>
          <a:p>
            <a:r>
              <a:rPr lang="en-US" sz="9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325" y="5387529"/>
            <a:ext cx="5988632" cy="38859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  <p:txBody>
          <a:bodyPr wrap="square" lIns="95271" tIns="47636" rIns="95271" bIns="47636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flipH="1">
            <a:off x="1650048" y="5387529"/>
            <a:ext cx="648123" cy="388590"/>
          </a:xfrm>
          <a:prstGeom prst="rect">
            <a:avLst/>
          </a:prstGeom>
          <a:noFill/>
        </p:spPr>
        <p:txBody>
          <a:bodyPr wrap="square" lIns="95271" tIns="47636" rIns="95271" bIns="47636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মুরগি-630x42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98925" y="3388519"/>
            <a:ext cx="1524000" cy="1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21791-launch_tab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325" y="1966119"/>
            <a:ext cx="3429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66E-6 1.10254E-8 C 0.03297 0.00441 0.02171 -0.00165 0.03542 0.00634 C 0.08226 0.00551 0.13661 0.04135 0.17578 -0.00193 C 0.18019 -0.0135 0.18672 -0.02205 0.19145 -0.0328 C 0.197 -0.04465 0.19863 -0.05347 0.2063 -0.06174 C 0.21136 -0.07525 0.20516 -0.06202 0.21365 -0.07001 C 0.21724 -0.07332 0.22165 -0.08159 0.22442 -0.08655 C 0.22915 -0.10805 0.2316 -0.1312 0.23911 -0.15049 C 0.24058 -0.16069 0.24188 -0.17144 0.24401 -0.18137 C 0.24319 -0.21169 0.24384 -0.22685 0.23682 -0.25138 C 0.23438 -0.25909 0.23046 -0.26433 0.22703 -0.27012 C 0.22573 -0.27205 0.22344 -0.27618 0.22344 -0.27618 C 0.22099 -0.28831 0.21544 -0.30044 0.21104 -0.31119 C 0.21038 -0.31312 0.21055 -0.3156 0.20989 -0.31753 C 0.20924 -0.31973 0.20826 -0.32166 0.20728 -0.32359 C 0.20614 -0.33076 0.20728 -0.32855 0.20484 -0.33186 " pathEditMode="relative" ptsTypes="fffffffffffffff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0854 C 0.02889 -0.00937 0.04831 -0.00027 0.06463 -0.01268 C 0.08259 -0.02618 0.0537 -0.01323 0.07312 -0.02095 C 0.08569 -0.0317 0.09744 -0.04548 0.10984 -0.05623 C 0.1149 -0.06064 0.11229 -0.06009 0.11703 -0.06643 C 0.11931 -0.06946 0.12437 -0.0747 0.12437 -0.07442 C 0.12763 -0.08296 0.1309 -0.09123 0.13416 -0.0995 C 0.13612 -0.10446 0.13743 -0.11025 0.13906 -0.11576 C 0.13987 -0.11852 0.14151 -0.12403 0.14151 -0.12376 C 0.1451 -0.16869 0.14852 -0.21334 0.14999 -0.25827 C 0.15048 -0.29189 0.15065 -0.32552 0.1513 -0.35915 C 0.15163 -0.37403 0.15375 -0.38478 0.15375 -0.40049 " pathEditMode="relative" rAng="0" ptsTypes="fffffffffffA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19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5231E-7 7.05623E-7 C -0.0142 -0.00414 -0.02285 -0.02012 -0.03411 -0.03308 C -0.03721 -0.04328 -0.04031 -0.05182 -0.04521 -0.05981 C -0.04978 -0.07497 -0.05517 -0.08765 -0.06104 -0.10116 C -0.06365 -0.11301 -0.06822 -0.12486 -0.07442 -0.13203 C -0.07818 -0.15022 -0.0803 -0.16897 -0.08307 -0.18771 C -0.08569 -0.22547 -0.09434 -0.27095 -0.09891 -0.30733 C -0.10233 -0.33407 -0.10201 -0.36136 -0.10625 -0.38782 C -0.10658 -0.39747 -0.10674 -0.40684 -0.10739 -0.41648 C -0.10756 -0.41869 -0.10854 -0.42062 -0.1087 -0.42282 C -0.10935 -0.42889 -0.10984 -0.44129 -0.10984 -0.44129 " pathEditMode="relative" ptsTypes="ffffffffffA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9 0.0022 C -0.0395 0.00331 -0.071 0.00634 -0.10625 0.00413 C -0.11441 -0.00055 -0.11833 -0.00221 -0.12698 -0.00414 C -0.13367 -0.00992 -0.14134 -0.01406 -0.14771 -0.02067 C -0.15309 -0.02646 -0.15864 -0.03776 -0.16484 -0.04107 C -0.16843 -0.05017 -0.17415 -0.05788 -0.17953 -0.06395 C -0.18573 -0.07938 -0.19292 -0.0951 -0.20026 -0.10915 C -0.20287 -0.11411 -0.20695 -0.1177 -0.20875 -0.12376 C -0.21217 -0.13534 -0.2156 -0.14361 -0.22099 -0.15243 C -0.22311 -0.172 -0.22964 -0.18991 -0.23437 -0.20811 C -0.23698 -0.2183 -0.2378 -0.22602 -0.24172 -0.23512 C -0.24351 -0.24311 -0.24514 -0.25138 -0.24661 -0.25965 C -0.24759 -0.32553 -0.24792 -0.38782 -0.24792 -0.4537 " pathEditMode="relative" rAng="0" ptsTypes="ffffffffffff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46125" y="1402363"/>
          <a:ext cx="8458200" cy="3002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9100"/>
                <a:gridCol w="4229100"/>
              </a:tblGrid>
              <a:tr h="71615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874644">
                <a:tc>
                  <a:txBody>
                    <a:bodyPr/>
                    <a:lstStyle/>
                    <a:p>
                      <a:pPr marL="0" marR="0" indent="0" algn="just" defTabSz="9527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অন্যান্য</a:t>
                      </a:r>
                      <a:r>
                        <a:rPr lang="en-US" sz="4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প্রাণীর</a:t>
                      </a:r>
                      <a:r>
                        <a:rPr lang="en-US" sz="4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মতো</a:t>
                      </a:r>
                      <a:r>
                        <a:rPr lang="en-US" sz="4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শক্ত</a:t>
                      </a:r>
                      <a:r>
                        <a:rPr lang="en-US" sz="4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খাবার</a:t>
                      </a:r>
                      <a:r>
                        <a:rPr lang="en-US" sz="4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খেতে</a:t>
                      </a:r>
                      <a:r>
                        <a:rPr lang="en-US" sz="4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পারে</a:t>
                      </a:r>
                      <a:r>
                        <a:rPr lang="en-US" sz="4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4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0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just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প্রানী</a:t>
                      </a:r>
                      <a:r>
                        <a:rPr lang="en-US" sz="4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তরল</a:t>
                      </a:r>
                      <a:r>
                        <a:rPr lang="en-US" sz="4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4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শক্ত</a:t>
                      </a:r>
                      <a:r>
                        <a:rPr lang="en-US" sz="4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উভয়ই</a:t>
                      </a:r>
                      <a:r>
                        <a:rPr lang="en-US" sz="4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ধরণের</a:t>
                      </a:r>
                      <a:r>
                        <a:rPr lang="en-US" sz="4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খাবার</a:t>
                      </a:r>
                      <a:r>
                        <a:rPr lang="en-US" sz="4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গ্রহণ</a:t>
                      </a:r>
                      <a:r>
                        <a:rPr lang="en-US" sz="4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4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পারে</a:t>
                      </a:r>
                      <a:r>
                        <a:rPr lang="en-US" sz="4000" b="1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56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98725" y="3775869"/>
            <a:ext cx="1447800" cy="1809750"/>
          </a:xfrm>
          <a:prstGeom prst="rect">
            <a:avLst/>
          </a:prstGeom>
        </p:spPr>
      </p:pic>
      <p:pic>
        <p:nvPicPr>
          <p:cNvPr id="3" name="Picture 2" descr="3456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1585119"/>
            <a:ext cx="2803526" cy="4175919"/>
          </a:xfrm>
          <a:prstGeom prst="rect">
            <a:avLst/>
          </a:prstGeom>
        </p:spPr>
      </p:pic>
      <p:pic>
        <p:nvPicPr>
          <p:cNvPr id="4" name="Picture 3" descr="scratch_sprite_animation_083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125" y="1889919"/>
            <a:ext cx="3657600" cy="3810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46125" y="213519"/>
          <a:ext cx="845820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9100"/>
                <a:gridCol w="4229100"/>
              </a:tblGrid>
              <a:tr h="4243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23465">
                <a:tc>
                  <a:txBody>
                    <a:bodyPr/>
                    <a:lstStyle/>
                    <a:p>
                      <a:pPr marL="0" marR="0" indent="0" algn="just" defTabSz="9527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কথাও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বলতে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পারে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আওয়াজও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পারে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এমনকি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শুনতেও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পারে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just"/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মানুষ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কথা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বলাসহ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অন্যান্য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প্রানী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আওয়াজ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পারে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শুনতে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পারে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41725" y="213519"/>
            <a:ext cx="2526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325" y="1127919"/>
            <a:ext cx="8975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প্রানীর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বৈশিষ্ট্যগুলোকে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93725" y="1889919"/>
          <a:ext cx="8458200" cy="3229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9100"/>
                <a:gridCol w="4229100"/>
              </a:tblGrid>
              <a:tr h="47278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781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1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781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1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781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1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781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1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781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৫।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1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1525" y="2575719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প্রানীর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8325" y="670719"/>
            <a:ext cx="312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u="sng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" y="161925"/>
            <a:ext cx="5715000" cy="546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384925" y="2118519"/>
            <a:ext cx="312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নীরবে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845" y="576104"/>
            <a:ext cx="5581280" cy="1635085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মোহাঃ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আমিরুল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3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 </a:t>
            </a:r>
            <a:r>
              <a:rPr lang="en-US" sz="2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মির্জানগর</a:t>
            </a:r>
            <a:r>
              <a:rPr lang="en-US" sz="2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2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2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০১৭২৯৭২৮১১৪</a:t>
            </a:r>
            <a:endParaRPr lang="en-US" sz="2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7725" y="2651919"/>
            <a:ext cx="2971800" cy="1204198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vase-of-flowers_2130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03525" y="2118519"/>
            <a:ext cx="2743200" cy="353860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3325" y="365919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125" y="3661390"/>
            <a:ext cx="8975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প্রানী্র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46525" y="1432719"/>
            <a:ext cx="2133600" cy="175505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3525" y="1127919"/>
            <a:ext cx="43434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u="sng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rass_PNG41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39575"/>
            <a:ext cx="9721850" cy="19214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1170" y="192035"/>
            <a:ext cx="6400218" cy="1246495"/>
            <a:chOff x="533400" y="571500"/>
            <a:chExt cx="6019800" cy="1236534"/>
          </a:xfrm>
        </p:grpSpPr>
        <p:sp>
          <p:nvSpPr>
            <p:cNvPr id="2" name="TextBox 1"/>
            <p:cNvSpPr txBox="1"/>
            <p:nvPr/>
          </p:nvSpPr>
          <p:spPr>
            <a:xfrm>
              <a:off x="533400" y="571500"/>
              <a:ext cx="3505200" cy="1236534"/>
            </a:xfrm>
            <a:prstGeom prst="rect">
              <a:avLst/>
            </a:prstGeom>
            <a:noFill/>
            <a:ln w="38100"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75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75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990600" y="1485900"/>
              <a:ext cx="55626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073727" y="4493610"/>
            <a:ext cx="567108" cy="1075394"/>
            <a:chOff x="8077200" y="4152900"/>
            <a:chExt cx="533400" cy="1066800"/>
          </a:xfrm>
        </p:grpSpPr>
        <p:cxnSp>
          <p:nvCxnSpPr>
            <p:cNvPr id="9" name="Straight Connector 8"/>
            <p:cNvCxnSpPr/>
            <p:nvPr/>
          </p:nvCxnSpPr>
          <p:spPr>
            <a:xfrm rot="5400000" flipH="1" flipV="1">
              <a:off x="8039100" y="4495800"/>
              <a:ext cx="533400" cy="4572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8039100" y="4724400"/>
              <a:ext cx="533400" cy="45720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8115300" y="4191000"/>
              <a:ext cx="5334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12" descr="giphy (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545"/>
            <a:ext cx="9721850" cy="4954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92" y="1652758"/>
            <a:ext cx="8668650" cy="1511975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২.2.1 </a:t>
            </a: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0125" y="137319"/>
            <a:ext cx="5105400" cy="6502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 descr="EmptyPoorKoi-size_restricted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55925" y="746919"/>
            <a:ext cx="4343400" cy="2743200"/>
          </a:xfrm>
          <a:prstGeom prst="rect">
            <a:avLst/>
          </a:prstGeom>
        </p:spPr>
      </p:pic>
      <p:pic>
        <p:nvPicPr>
          <p:cNvPr id="8" name="Picture 7" descr="WellgroomedEnviousIndochinesetiger-small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261519"/>
            <a:ext cx="4762500" cy="2499519"/>
          </a:xfrm>
          <a:prstGeom prst="rect">
            <a:avLst/>
          </a:prstGeom>
        </p:spPr>
      </p:pic>
      <p:pic>
        <p:nvPicPr>
          <p:cNvPr id="12" name="Picture 11" descr="900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36525" y="2956719"/>
            <a:ext cx="1828800" cy="2804319"/>
          </a:xfrm>
          <a:prstGeom prst="rect">
            <a:avLst/>
          </a:prstGeom>
        </p:spPr>
      </p:pic>
      <p:pic>
        <p:nvPicPr>
          <p:cNvPr id="13" name="Picture 12" descr="images (5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9250" y="3337720"/>
            <a:ext cx="1752600" cy="2423318"/>
          </a:xfrm>
          <a:prstGeom prst="rect">
            <a:avLst/>
          </a:prstGeom>
        </p:spPr>
      </p:pic>
      <p:pic>
        <p:nvPicPr>
          <p:cNvPr id="15" name="Picture 14" descr="Untitled-2 copy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32525" y="3490119"/>
            <a:ext cx="1816735" cy="2270919"/>
          </a:xfrm>
          <a:prstGeom prst="rect">
            <a:avLst/>
          </a:prstGeom>
        </p:spPr>
      </p:pic>
      <p:pic>
        <p:nvPicPr>
          <p:cNvPr id="17" name="Picture 16" descr="34567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641725" y="3581401"/>
            <a:ext cx="1905000" cy="21947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93725" y="1074297"/>
          <a:ext cx="6481233" cy="432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12925" y="249119"/>
            <a:ext cx="4191000" cy="6502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75525" y="137319"/>
            <a:ext cx="1295400" cy="834866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9125" y="1127919"/>
            <a:ext cx="3962400" cy="957977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কয়ভাগে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8725" y="2429629"/>
            <a:ext cx="3200400" cy="52709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4925" y="3109119"/>
            <a:ext cx="3003551" cy="6502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ভাগুলোর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4925" y="3947319"/>
            <a:ext cx="3003551" cy="6502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ementary-school-student-2928676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3794125" cy="5761038"/>
          </a:xfrm>
          <a:prstGeom prst="rect">
            <a:avLst/>
          </a:prstGeom>
        </p:spPr>
      </p:pic>
      <p:pic>
        <p:nvPicPr>
          <p:cNvPr id="4" name="Picture 3" descr="3456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99125" y="0"/>
            <a:ext cx="3999230" cy="5761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6325" y="213519"/>
            <a:ext cx="4191000" cy="1204198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384925" y="4687233"/>
            <a:ext cx="1015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880607" y="4766409"/>
            <a:ext cx="880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651125" y="3247232"/>
            <a:ext cx="4191000" cy="1081087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125" y="594519"/>
            <a:ext cx="7391400" cy="1204198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0125" y="2033389"/>
            <a:ext cx="60789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rass_PNG41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39575"/>
            <a:ext cx="9721850" cy="1921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2325" y="3109119"/>
            <a:ext cx="8371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.........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চলাফেরা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4725" y="999867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টব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ডেকে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পূর্বজ্ঞানের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4725" y="289719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3605" y="975519"/>
            <a:ext cx="4798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955925" y="1548388"/>
            <a:ext cx="3403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6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4325" y="2118519"/>
            <a:ext cx="6332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98525" y="2575719"/>
          <a:ext cx="7924800" cy="272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9011"/>
                <a:gridCol w="2389011"/>
                <a:gridCol w="31467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কীভাবে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শক্তি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পায়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অংশ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রয়েছে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কীভাবে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চলাচল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কীভাবে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সাড়া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প্রদান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----------------------------?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kisscc0-group-work-working-in-group-student-group-computer-students-group-work-5b3d9ff699fc62.564713831530765302630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75525" y="734219"/>
            <a:ext cx="1958788" cy="1460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416</Words>
  <Application>Microsoft Office PowerPoint</Application>
  <PresentationFormat>Custom</PresentationFormat>
  <Paragraphs>103</Paragraphs>
  <Slides>21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Mirpur Model</dc:creator>
  <cp:lastModifiedBy>AcT</cp:lastModifiedBy>
  <cp:revision>288</cp:revision>
  <dcterms:created xsi:type="dcterms:W3CDTF">2006-08-16T00:00:00Z</dcterms:created>
  <dcterms:modified xsi:type="dcterms:W3CDTF">2020-02-12T15:02:28Z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15763427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