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58" r:id="rId7"/>
    <p:sldId id="269" r:id="rId8"/>
    <p:sldId id="263" r:id="rId9"/>
    <p:sldId id="264" r:id="rId10"/>
    <p:sldId id="268" r:id="rId11"/>
    <p:sldId id="267" r:id="rId12"/>
    <p:sldId id="266" r:id="rId13"/>
    <p:sldId id="265" r:id="rId14"/>
    <p:sldId id="271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8874-474E-4DA0-85AF-1D5F45132BA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1F03-987E-47BA-8C13-B5F8B5CC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59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8874-474E-4DA0-85AF-1D5F45132BA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1F03-987E-47BA-8C13-B5F8B5CC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67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8874-474E-4DA0-85AF-1D5F45132BA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1F03-987E-47BA-8C13-B5F8B5CC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51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8874-474E-4DA0-85AF-1D5F45132BA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1F03-987E-47BA-8C13-B5F8B5CC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43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8874-474E-4DA0-85AF-1D5F45132BA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1F03-987E-47BA-8C13-B5F8B5CC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06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8874-474E-4DA0-85AF-1D5F45132BA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1F03-987E-47BA-8C13-B5F8B5CC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77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8874-474E-4DA0-85AF-1D5F45132BA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1F03-987E-47BA-8C13-B5F8B5CC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9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8874-474E-4DA0-85AF-1D5F45132BA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1F03-987E-47BA-8C13-B5F8B5CC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8874-474E-4DA0-85AF-1D5F45132BA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1F03-987E-47BA-8C13-B5F8B5CC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3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8874-474E-4DA0-85AF-1D5F45132BA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1F03-987E-47BA-8C13-B5F8B5CC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8874-474E-4DA0-85AF-1D5F45132BA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1F03-987E-47BA-8C13-B5F8B5CC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6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E8874-474E-4DA0-85AF-1D5F45132BA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B1F03-987E-47BA-8C13-B5F8B5CC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8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ame 4"/>
              <p:cNvSpPr/>
              <p:nvPr/>
            </p:nvSpPr>
            <p:spPr>
              <a:xfrm>
                <a:off x="182880" y="161365"/>
                <a:ext cx="11822654" cy="6529891"/>
              </a:xfrm>
              <a:prstGeom prst="fram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62578" y="435684"/>
                <a:ext cx="11263257" cy="598125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Half Frame 6"/>
              <p:cNvSpPr/>
              <p:nvPr/>
            </p:nvSpPr>
            <p:spPr>
              <a:xfrm rot="16200000">
                <a:off x="1000463" y="5077609"/>
                <a:ext cx="796064" cy="2431228"/>
              </a:xfrm>
              <a:prstGeom prst="half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Half Frame 7"/>
              <p:cNvSpPr/>
              <p:nvPr/>
            </p:nvSpPr>
            <p:spPr>
              <a:xfrm rot="5400000">
                <a:off x="10391886" y="-656218"/>
                <a:ext cx="796064" cy="2431228"/>
              </a:xfrm>
              <a:prstGeom prst="half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796989" y="6369430"/>
                <a:ext cx="35285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Bijan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Bepari.Jalokati</a:t>
                </a:r>
                <a:r>
                  <a:rPr lang="en-US" dirty="0" smtClean="0"/>
                  <a:t> .01718859754.</a:t>
                </a:r>
                <a:endParaRPr lang="en-US" dirty="0"/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2080" y="5342517"/>
              <a:ext cx="723755" cy="105335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850316" y="5320153"/>
            <a:ext cx="8057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13" y="733217"/>
            <a:ext cx="11197986" cy="478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9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13096"/>
            <a:ext cx="12192000" cy="7015761"/>
            <a:chOff x="0" y="0"/>
            <a:chExt cx="12192000" cy="7015761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0"/>
              <a:ext cx="12192000" cy="7015761"/>
              <a:chOff x="0" y="0"/>
              <a:chExt cx="12192000" cy="7015761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utonnyMJ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" name="Frame 4"/>
              <p:cNvSpPr/>
              <p:nvPr/>
            </p:nvSpPr>
            <p:spPr>
              <a:xfrm>
                <a:off x="182880" y="161365"/>
                <a:ext cx="11822654" cy="6529891"/>
              </a:xfrm>
              <a:prstGeom prst="fram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utonnyMJ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62578" y="375159"/>
                <a:ext cx="11263257" cy="598125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utonnyMJ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" name="Half Frame 6"/>
              <p:cNvSpPr/>
              <p:nvPr/>
            </p:nvSpPr>
            <p:spPr>
              <a:xfrm rot="16200000">
                <a:off x="1000463" y="5077609"/>
                <a:ext cx="796064" cy="2431228"/>
              </a:xfrm>
              <a:prstGeom prst="half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utonnyMJ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Half Frame 7"/>
              <p:cNvSpPr/>
              <p:nvPr/>
            </p:nvSpPr>
            <p:spPr>
              <a:xfrm rot="5400000">
                <a:off x="10391886" y="-656218"/>
                <a:ext cx="796064" cy="2431228"/>
              </a:xfrm>
              <a:prstGeom prst="half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utonnyMJ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796989" y="6369430"/>
                <a:ext cx="35285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latin typeface="SutonnyMJ" pitchFamily="2" charset="0"/>
                    <a:cs typeface="NikoshBAN" panose="02000000000000000000" pitchFamily="2" charset="0"/>
                  </a:rPr>
                  <a:t>Bijan</a:t>
                </a:r>
                <a:r>
                  <a:rPr lang="en-US" dirty="0" smtClean="0">
                    <a:latin typeface="SutonnyMJ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NikoshBAN" panose="02000000000000000000" pitchFamily="2" charset="0"/>
                  </a:rPr>
                  <a:t>Bepari.Jalokati</a:t>
                </a:r>
                <a:r>
                  <a:rPr lang="en-US" dirty="0" smtClean="0">
                    <a:latin typeface="SutonnyMJ" pitchFamily="2" charset="0"/>
                    <a:cs typeface="NikoshBAN" panose="02000000000000000000" pitchFamily="2" charset="0"/>
                  </a:rPr>
                  <a:t> .01718859754.</a:t>
                </a:r>
                <a:endParaRPr lang="en-US" dirty="0">
                  <a:latin typeface="SutonnyMJ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2080" y="5342517"/>
              <a:ext cx="723755" cy="1053353"/>
            </a:xfrm>
            <a:prstGeom prst="rect">
              <a:avLst/>
            </a:prstGeom>
          </p:spPr>
        </p:pic>
      </p:grpSp>
      <p:sp>
        <p:nvSpPr>
          <p:cNvPr id="10" name="Flowchart: Terminator 9"/>
          <p:cNvSpPr/>
          <p:nvPr/>
        </p:nvSpPr>
        <p:spPr>
          <a:xfrm>
            <a:off x="562757" y="745730"/>
            <a:ext cx="1936377" cy="355002"/>
          </a:xfrm>
          <a:prstGeom prst="flowChartTerminato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5543" y="721822"/>
            <a:ext cx="5195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 চিনে নেই ও ভেঙে দেখাই।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1220" y="1998169"/>
            <a:ext cx="978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6749" y="3551973"/>
            <a:ext cx="1043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ন্তি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1220" y="5157471"/>
            <a:ext cx="77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ল্প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10723" y="1921837"/>
            <a:ext cx="1043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জি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10723" y="3551973"/>
            <a:ext cx="849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10723" y="5157471"/>
            <a:ext cx="973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63436" y="2020143"/>
            <a:ext cx="796066" cy="4344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5403" y="2042576"/>
            <a:ext cx="796066" cy="4344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14349" y="2086984"/>
            <a:ext cx="796066" cy="4344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bn-BD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63436" y="3485132"/>
            <a:ext cx="796066" cy="4344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35403" y="3507565"/>
            <a:ext cx="796066" cy="4344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07370" y="3507565"/>
            <a:ext cx="796066" cy="4344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63436" y="4972630"/>
            <a:ext cx="796066" cy="4344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ল্প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35403" y="4995063"/>
            <a:ext cx="796066" cy="4344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37641" y="4995063"/>
            <a:ext cx="796066" cy="4344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011581" y="1969486"/>
            <a:ext cx="796066" cy="4344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083548" y="1991919"/>
            <a:ext cx="796066" cy="4344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062494" y="1991919"/>
            <a:ext cx="796066" cy="4344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 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014747" y="5116353"/>
            <a:ext cx="796066" cy="4344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086714" y="5138786"/>
            <a:ext cx="796066" cy="4344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088695" y="5141520"/>
            <a:ext cx="796066" cy="4344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011581" y="3554136"/>
            <a:ext cx="796066" cy="4344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083548" y="3576569"/>
            <a:ext cx="796066" cy="4344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095063" y="3554136"/>
            <a:ext cx="796066" cy="4344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8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96279" y="147157"/>
            <a:ext cx="12192000" cy="7015761"/>
            <a:chOff x="0" y="0"/>
            <a:chExt cx="12192000" cy="7015761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0"/>
              <a:ext cx="12192000" cy="7015761"/>
              <a:chOff x="0" y="0"/>
              <a:chExt cx="12192000" cy="7015761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" name="Frame 4"/>
              <p:cNvSpPr/>
              <p:nvPr/>
            </p:nvSpPr>
            <p:spPr>
              <a:xfrm>
                <a:off x="182880" y="161365"/>
                <a:ext cx="11822654" cy="6529891"/>
              </a:xfrm>
              <a:prstGeom prst="fram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62578" y="435684"/>
                <a:ext cx="11263257" cy="598125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" name="Half Frame 6"/>
              <p:cNvSpPr/>
              <p:nvPr/>
            </p:nvSpPr>
            <p:spPr>
              <a:xfrm rot="16200000">
                <a:off x="1000463" y="5077609"/>
                <a:ext cx="796064" cy="2431228"/>
              </a:xfrm>
              <a:prstGeom prst="half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Half Frame 7"/>
              <p:cNvSpPr/>
              <p:nvPr/>
            </p:nvSpPr>
            <p:spPr>
              <a:xfrm rot="5400000">
                <a:off x="10391886" y="-656218"/>
                <a:ext cx="796064" cy="2431228"/>
              </a:xfrm>
              <a:prstGeom prst="half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796989" y="6369430"/>
                <a:ext cx="35285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Bijan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Bepari.Jalokati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.01718859754.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2080" y="5342517"/>
              <a:ext cx="723755" cy="1053353"/>
            </a:xfrm>
            <a:prstGeom prst="rect">
              <a:avLst/>
            </a:prstGeom>
          </p:spPr>
        </p:pic>
      </p:grpSp>
      <p:sp>
        <p:nvSpPr>
          <p:cNvPr id="11" name="Flowchart: Terminator 10"/>
          <p:cNvSpPr/>
          <p:nvPr/>
        </p:nvSpPr>
        <p:spPr>
          <a:xfrm>
            <a:off x="1156891" y="635980"/>
            <a:ext cx="1936377" cy="355002"/>
          </a:xfrm>
          <a:prstGeom prst="flowChartTerminato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0388" y="1184146"/>
            <a:ext cx="784217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বাক্যাংশটুকু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99624" y="2208488"/>
            <a:ext cx="101982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শিমুল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বকুল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পারুল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3154" y="4789108"/>
            <a:ext cx="101982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শিমুল,বকুল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পারুল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120786" y="3929357"/>
            <a:ext cx="2355925" cy="66819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 নাও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27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96251"/>
            <a:ext cx="12192000" cy="7015761"/>
            <a:chOff x="0" y="0"/>
            <a:chExt cx="12192000" cy="7015761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0"/>
              <a:ext cx="12192000" cy="7015761"/>
              <a:chOff x="0" y="0"/>
              <a:chExt cx="12192000" cy="7015761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" name="Frame 4"/>
              <p:cNvSpPr/>
              <p:nvPr/>
            </p:nvSpPr>
            <p:spPr>
              <a:xfrm>
                <a:off x="182880" y="161365"/>
                <a:ext cx="11822654" cy="6529891"/>
              </a:xfrm>
              <a:prstGeom prst="fram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62578" y="435684"/>
                <a:ext cx="11263257" cy="598125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" name="Half Frame 6"/>
              <p:cNvSpPr/>
              <p:nvPr/>
            </p:nvSpPr>
            <p:spPr>
              <a:xfrm rot="16200000">
                <a:off x="1000463" y="5077609"/>
                <a:ext cx="796064" cy="2431228"/>
              </a:xfrm>
              <a:prstGeom prst="half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Half Frame 7"/>
              <p:cNvSpPr/>
              <p:nvPr/>
            </p:nvSpPr>
            <p:spPr>
              <a:xfrm rot="5400000">
                <a:off x="10391886" y="-656218"/>
                <a:ext cx="796064" cy="2431228"/>
              </a:xfrm>
              <a:prstGeom prst="half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796989" y="6369430"/>
                <a:ext cx="35285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Bijan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Bepari.Jalokati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.01718859754.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2080" y="5342517"/>
              <a:ext cx="723755" cy="1053353"/>
            </a:xfrm>
            <a:prstGeom prst="rect">
              <a:avLst/>
            </a:prstGeom>
          </p:spPr>
        </p:pic>
      </p:grpSp>
      <p:sp>
        <p:nvSpPr>
          <p:cNvPr id="11" name="Flowchart: Terminator 10"/>
          <p:cNvSpPr/>
          <p:nvPr/>
        </p:nvSpPr>
        <p:spPr>
          <a:xfrm>
            <a:off x="575978" y="905885"/>
            <a:ext cx="2124191" cy="355002"/>
          </a:xfrm>
          <a:prstGeom prst="flowChartTerminato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 মূল্যায়ন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18986" y="1527783"/>
            <a:ext cx="858460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ভেঙ্গে  একটি নতুন শব্দ গঠন করে বাক্য গঠন কর 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727046" y="4464221"/>
            <a:ext cx="796066" cy="4344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ল্প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727046" y="2897135"/>
            <a:ext cx="796066" cy="4344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727046" y="5269437"/>
            <a:ext cx="796066" cy="4344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727046" y="3702351"/>
            <a:ext cx="796066" cy="4344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91514" y="4464221"/>
            <a:ext cx="796066" cy="4344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197003" y="4447830"/>
            <a:ext cx="796066" cy="4344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991514" y="5267334"/>
            <a:ext cx="796066" cy="4344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217295" y="5254137"/>
            <a:ext cx="796066" cy="4344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991514" y="3648540"/>
            <a:ext cx="796066" cy="4344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217295" y="3659005"/>
            <a:ext cx="796066" cy="4344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029042" y="2870271"/>
            <a:ext cx="796066" cy="4344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217295" y="2867262"/>
            <a:ext cx="796066" cy="4344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 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7385" y="2808467"/>
            <a:ext cx="3023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জঙ্গলে বাঘ থাকে। 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18843" y="3574919"/>
            <a:ext cx="3023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রাজা বেশ অস্থির হলেন। 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8317385" y="4247604"/>
            <a:ext cx="3023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তনু গল্প বলতে পারে। 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423960" y="5156092"/>
            <a:ext cx="3023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 মঙ্গল বার। 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189716" y="2861644"/>
            <a:ext cx="1080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জঙ্গল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168201" y="3629991"/>
            <a:ext cx="1080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অস্থির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189715" y="4466282"/>
            <a:ext cx="1080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গল্প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043477" y="5234629"/>
            <a:ext cx="1080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মঙ্গল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9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72" grpId="0" animBg="1"/>
      <p:bldP spid="73" grpId="0" animBg="1"/>
      <p:bldP spid="10" grpId="0"/>
      <p:bldP spid="83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759" y="42291"/>
            <a:ext cx="12192000" cy="7015761"/>
            <a:chOff x="0" y="0"/>
            <a:chExt cx="12192000" cy="7015761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0"/>
              <a:ext cx="12192000" cy="7015761"/>
              <a:chOff x="0" y="0"/>
              <a:chExt cx="12192000" cy="7015761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" name="Frame 4"/>
              <p:cNvSpPr/>
              <p:nvPr/>
            </p:nvSpPr>
            <p:spPr>
              <a:xfrm>
                <a:off x="182880" y="161365"/>
                <a:ext cx="11822654" cy="6529891"/>
              </a:xfrm>
              <a:prstGeom prst="fram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62578" y="435684"/>
                <a:ext cx="11263257" cy="598125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" name="Half Frame 6"/>
              <p:cNvSpPr/>
              <p:nvPr/>
            </p:nvSpPr>
            <p:spPr>
              <a:xfrm rot="16200000">
                <a:off x="1000463" y="5077609"/>
                <a:ext cx="796064" cy="2431228"/>
              </a:xfrm>
              <a:prstGeom prst="half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Half Frame 7"/>
              <p:cNvSpPr/>
              <p:nvPr/>
            </p:nvSpPr>
            <p:spPr>
              <a:xfrm rot="5400000">
                <a:off x="10391886" y="-656218"/>
                <a:ext cx="796064" cy="2431228"/>
              </a:xfrm>
              <a:prstGeom prst="half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796989" y="6369430"/>
                <a:ext cx="35285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Bijan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Bepari.Jalokati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.01718859754.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2080" y="5342517"/>
              <a:ext cx="723755" cy="105335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926540" y="695818"/>
            <a:ext cx="4335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Arial Black" panose="020B0A04020102020204" pitchFamily="34" charset="0"/>
              </a:rPr>
              <a:t>One Day One Word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12894" y="3140946"/>
            <a:ext cx="1032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329954" y="3378049"/>
            <a:ext cx="1247886" cy="172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562167" y="3140946"/>
            <a:ext cx="1312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চঞ্চল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12603" y="1564071"/>
            <a:ext cx="3614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88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 animBg="1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0755" y="101158"/>
            <a:ext cx="12192000" cy="7015761"/>
            <a:chOff x="0" y="0"/>
            <a:chExt cx="12192000" cy="7015761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0"/>
              <a:ext cx="12192000" cy="7015761"/>
              <a:chOff x="0" y="0"/>
              <a:chExt cx="12192000" cy="7015761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" name="Frame 4"/>
              <p:cNvSpPr/>
              <p:nvPr/>
            </p:nvSpPr>
            <p:spPr>
              <a:xfrm>
                <a:off x="182880" y="161365"/>
                <a:ext cx="11822654" cy="6529891"/>
              </a:xfrm>
              <a:prstGeom prst="fram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62578" y="435684"/>
                <a:ext cx="11263257" cy="598125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" name="Half Frame 6"/>
              <p:cNvSpPr/>
              <p:nvPr/>
            </p:nvSpPr>
            <p:spPr>
              <a:xfrm rot="16200000">
                <a:off x="1000463" y="5077609"/>
                <a:ext cx="796064" cy="2431228"/>
              </a:xfrm>
              <a:prstGeom prst="half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Half Frame 7"/>
              <p:cNvSpPr/>
              <p:nvPr/>
            </p:nvSpPr>
            <p:spPr>
              <a:xfrm rot="5400000">
                <a:off x="10391886" y="-656218"/>
                <a:ext cx="796064" cy="2431228"/>
              </a:xfrm>
              <a:prstGeom prst="half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796989" y="6369430"/>
                <a:ext cx="35285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Bijan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Bepari.Jalokati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.01718859754.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2080" y="5342517"/>
              <a:ext cx="723755" cy="1053353"/>
            </a:xfrm>
            <a:prstGeom prst="rect">
              <a:avLst/>
            </a:prstGeom>
          </p:spPr>
        </p:pic>
      </p:grpSp>
      <p:sp>
        <p:nvSpPr>
          <p:cNvPr id="10" name="Rounded Rectangle 9"/>
          <p:cNvSpPr/>
          <p:nvPr/>
        </p:nvSpPr>
        <p:spPr>
          <a:xfrm>
            <a:off x="720763" y="1058586"/>
            <a:ext cx="2474259" cy="537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7617" y="3325642"/>
            <a:ext cx="1015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০৮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7DAE72C-AF7D-40EE-9FBF-A4E3DB9A7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0" y="613728"/>
            <a:ext cx="3164004" cy="182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9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3028" y="25854"/>
            <a:ext cx="12192000" cy="7015761"/>
            <a:chOff x="0" y="0"/>
            <a:chExt cx="12192000" cy="7015761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0"/>
              <a:ext cx="12192000" cy="7015761"/>
              <a:chOff x="0" y="0"/>
              <a:chExt cx="12192000" cy="7015761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" name="Frame 4"/>
              <p:cNvSpPr/>
              <p:nvPr/>
            </p:nvSpPr>
            <p:spPr>
              <a:xfrm>
                <a:off x="182880" y="161365"/>
                <a:ext cx="11822654" cy="6529891"/>
              </a:xfrm>
              <a:prstGeom prst="fram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62578" y="435684"/>
                <a:ext cx="11263257" cy="598125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" name="Half Frame 6"/>
              <p:cNvSpPr/>
              <p:nvPr/>
            </p:nvSpPr>
            <p:spPr>
              <a:xfrm rot="16200000">
                <a:off x="1000463" y="5077609"/>
                <a:ext cx="796064" cy="2431228"/>
              </a:xfrm>
              <a:prstGeom prst="half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Half Frame 7"/>
              <p:cNvSpPr/>
              <p:nvPr/>
            </p:nvSpPr>
            <p:spPr>
              <a:xfrm rot="5400000">
                <a:off x="10391886" y="-656218"/>
                <a:ext cx="796064" cy="2431228"/>
              </a:xfrm>
              <a:prstGeom prst="half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796989" y="6369430"/>
                <a:ext cx="35285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Bijan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Bepari.Jalokati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.01718859754.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2080" y="5342517"/>
              <a:ext cx="723755" cy="1053353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" y="469121"/>
            <a:ext cx="11263259" cy="54259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5603" y="4344175"/>
            <a:ext cx="10198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আগামী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54600" y="5815497"/>
            <a:ext cx="56922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বাড়িতে </a:t>
            </a:r>
            <a:r>
              <a:rPr lang="bn-BD" sz="4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পড়াশুনা </a:t>
            </a:r>
            <a:r>
              <a:rPr lang="bn-BD" sz="4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6117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ame 4"/>
              <p:cNvSpPr/>
              <p:nvPr/>
            </p:nvSpPr>
            <p:spPr>
              <a:xfrm>
                <a:off x="182880" y="161365"/>
                <a:ext cx="11822654" cy="6529891"/>
              </a:xfrm>
              <a:prstGeom prst="fram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62578" y="435684"/>
                <a:ext cx="11263257" cy="598125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Half Frame 6"/>
              <p:cNvSpPr/>
              <p:nvPr/>
            </p:nvSpPr>
            <p:spPr>
              <a:xfrm rot="16200000">
                <a:off x="1000463" y="5077609"/>
                <a:ext cx="796064" cy="2431228"/>
              </a:xfrm>
              <a:prstGeom prst="half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Half Frame 7"/>
              <p:cNvSpPr/>
              <p:nvPr/>
            </p:nvSpPr>
            <p:spPr>
              <a:xfrm rot="5400000">
                <a:off x="10391886" y="-656218"/>
                <a:ext cx="796064" cy="2431228"/>
              </a:xfrm>
              <a:prstGeom prst="half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796989" y="6369430"/>
                <a:ext cx="35285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Bijan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Bepari.Jalokati</a:t>
                </a:r>
                <a:r>
                  <a:rPr lang="en-US" dirty="0" smtClean="0"/>
                  <a:t> .01718859754.</a:t>
                </a:r>
                <a:endParaRPr lang="en-US" dirty="0"/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2080" y="5342517"/>
              <a:ext cx="723755" cy="1053353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5116350" y="874339"/>
            <a:ext cx="2117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09665" y="1277471"/>
            <a:ext cx="1637339" cy="188258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670" y="1988025"/>
            <a:ext cx="2316134" cy="42825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4702" y="2551837"/>
            <a:ext cx="51636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বিজন বেপারী </a:t>
            </a:r>
          </a:p>
          <a:p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১৫নং বাজিতপুর সরকারি প্রাথমিক বিদ্যালয়</a:t>
            </a:r>
          </a:p>
          <a:p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ঝালকাঠি সদর,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ঝালকাঠি।</a:t>
            </a:r>
          </a:p>
          <a:p>
            <a:endParaRPr lang="bn-BD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itchFamily="34" charset="0"/>
              <a:cs typeface="NikoshBAN" panose="02000000000000000000" pitchFamily="2" charset="0"/>
            </a:endParaRPr>
          </a:p>
          <a:p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00047" y="2551837"/>
            <a:ext cx="44751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</a:t>
            </a:r>
          </a:p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৩য় </a:t>
            </a:r>
          </a:p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 রাজা ও তার তিন কন্যা। </a:t>
            </a:r>
          </a:p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</a:p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 ০০/০০/২০২০ইং </a:t>
            </a:r>
          </a:p>
          <a:p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307" y="1071729"/>
            <a:ext cx="1658575" cy="217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5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50000"/>
            <a:ext cx="12192000" cy="6858000"/>
            <a:chOff x="0" y="0"/>
            <a:chExt cx="12192000" cy="6858000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ame 4"/>
              <p:cNvSpPr/>
              <p:nvPr/>
            </p:nvSpPr>
            <p:spPr>
              <a:xfrm>
                <a:off x="182880" y="161365"/>
                <a:ext cx="11822654" cy="6529891"/>
              </a:xfrm>
              <a:prstGeom prst="fram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62578" y="435684"/>
                <a:ext cx="11263257" cy="598125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Half Frame 6"/>
              <p:cNvSpPr/>
              <p:nvPr/>
            </p:nvSpPr>
            <p:spPr>
              <a:xfrm rot="16200000">
                <a:off x="1000463" y="5077609"/>
                <a:ext cx="796064" cy="2431228"/>
              </a:xfrm>
              <a:prstGeom prst="half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Half Frame 7"/>
              <p:cNvSpPr/>
              <p:nvPr/>
            </p:nvSpPr>
            <p:spPr>
              <a:xfrm rot="5400000">
                <a:off x="10391886" y="-656218"/>
                <a:ext cx="796064" cy="2431228"/>
              </a:xfrm>
              <a:prstGeom prst="half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796989" y="6369430"/>
                <a:ext cx="35285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Bijan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Bepari.Jalokati</a:t>
                </a:r>
                <a:r>
                  <a:rPr lang="en-US" dirty="0" smtClean="0"/>
                  <a:t> .01718859754.</a:t>
                </a:r>
                <a:endParaRPr lang="en-US" dirty="0"/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2080" y="5342517"/>
              <a:ext cx="723755" cy="1053353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6781258" y="4270599"/>
            <a:ext cx="4605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কী দেখতে পেলে?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2465" y="557804"/>
            <a:ext cx="5723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60" y="3581951"/>
            <a:ext cx="3333527" cy="28899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04" y="725501"/>
            <a:ext cx="2778635" cy="29312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895" y="1171683"/>
            <a:ext cx="3076923" cy="22018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26" y="3777253"/>
            <a:ext cx="3309875" cy="25594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748" y="1151409"/>
            <a:ext cx="2923111" cy="222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3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39849"/>
            <a:ext cx="12192000" cy="6858000"/>
            <a:chOff x="0" y="0"/>
            <a:chExt cx="12192000" cy="6858000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ame 4"/>
              <p:cNvSpPr/>
              <p:nvPr/>
            </p:nvSpPr>
            <p:spPr>
              <a:xfrm>
                <a:off x="182880" y="161365"/>
                <a:ext cx="11822654" cy="6529891"/>
              </a:xfrm>
              <a:prstGeom prst="fram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62578" y="435684"/>
                <a:ext cx="11263257" cy="598125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Half Frame 6"/>
              <p:cNvSpPr/>
              <p:nvPr/>
            </p:nvSpPr>
            <p:spPr>
              <a:xfrm rot="16200000">
                <a:off x="1000463" y="5077609"/>
                <a:ext cx="796064" cy="2431228"/>
              </a:xfrm>
              <a:prstGeom prst="half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Half Frame 7"/>
              <p:cNvSpPr/>
              <p:nvPr/>
            </p:nvSpPr>
            <p:spPr>
              <a:xfrm rot="5400000">
                <a:off x="10391886" y="-656218"/>
                <a:ext cx="796064" cy="2431228"/>
              </a:xfrm>
              <a:prstGeom prst="half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796989" y="6369430"/>
                <a:ext cx="35285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Bijan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Bepari.Jalokati</a:t>
                </a:r>
                <a:r>
                  <a:rPr lang="en-US" dirty="0" smtClean="0"/>
                  <a:t> .01718859754.</a:t>
                </a:r>
                <a:endParaRPr lang="en-US" dirty="0"/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2080" y="5342517"/>
              <a:ext cx="723755" cy="105335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690070" y="699245"/>
            <a:ext cx="5786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 আমরা যা শিখবো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0939" y="4878800"/>
            <a:ext cx="8132782" cy="14465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 ও তাঁর তিন কন্যা</a:t>
            </a:r>
            <a:r>
              <a:rPr lang="bn-BD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44" y="1379900"/>
            <a:ext cx="7361392" cy="336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5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13479"/>
            <a:ext cx="12192000" cy="6858000"/>
            <a:chOff x="0" y="0"/>
            <a:chExt cx="12192000" cy="6858000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ame 4"/>
              <p:cNvSpPr/>
              <p:nvPr/>
            </p:nvSpPr>
            <p:spPr>
              <a:xfrm>
                <a:off x="182880" y="161365"/>
                <a:ext cx="11822654" cy="6529891"/>
              </a:xfrm>
              <a:prstGeom prst="fram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62578" y="435684"/>
                <a:ext cx="11263257" cy="598125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Half Frame 6"/>
              <p:cNvSpPr/>
              <p:nvPr/>
            </p:nvSpPr>
            <p:spPr>
              <a:xfrm rot="16200000">
                <a:off x="1000463" y="5077609"/>
                <a:ext cx="796064" cy="2431228"/>
              </a:xfrm>
              <a:prstGeom prst="half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Half Frame 7"/>
              <p:cNvSpPr/>
              <p:nvPr/>
            </p:nvSpPr>
            <p:spPr>
              <a:xfrm rot="5400000">
                <a:off x="10391886" y="-656218"/>
                <a:ext cx="796064" cy="2431228"/>
              </a:xfrm>
              <a:prstGeom prst="half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796989" y="6369430"/>
                <a:ext cx="35285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Bijan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Bepari.Jalokati</a:t>
                </a:r>
                <a:r>
                  <a:rPr lang="en-US" dirty="0" smtClean="0"/>
                  <a:t> .01718859754.</a:t>
                </a:r>
                <a:endParaRPr lang="en-US" dirty="0"/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2080" y="5342517"/>
              <a:ext cx="723755" cy="1053353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5175746" y="500230"/>
            <a:ext cx="2049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3705" y="2196407"/>
            <a:ext cx="96035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শোনাঃ- 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১.১.১ । বর্ণ ও যুক্তবর্ণ সহযোগে তৈরী শব্দ শুনে স্পষ্ট ও শুদ্ধভাবে বলতে পারবে।</a:t>
            </a:r>
          </a:p>
          <a:p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বলাঃ-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৪.১.১.। সংঘটিত দেখা ঘটনা বলতে পারবে।</a:t>
            </a:r>
          </a:p>
          <a:p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পড়াঃ-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২.৪.২। গল্প পড়ে বুঝতে পারবে। </a:t>
            </a:r>
          </a:p>
          <a:p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লেখাঃ-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১.৪.২। যুক্তব্যঞ্জন ব্যবহার করে শব্দ ও বাক্য লিখতে পারবে।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১.৬.১। বিরামচিহ্ন ব্যবহার করে বাক্য লিখতে পারবে।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57892" y="1331227"/>
            <a:ext cx="5397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--------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93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29092" y="-239542"/>
            <a:ext cx="12192000" cy="6858000"/>
            <a:chOff x="0" y="0"/>
            <a:chExt cx="12192000" cy="6858000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ame 4"/>
              <p:cNvSpPr/>
              <p:nvPr/>
            </p:nvSpPr>
            <p:spPr>
              <a:xfrm>
                <a:off x="182880" y="161365"/>
                <a:ext cx="11822654" cy="6529891"/>
              </a:xfrm>
              <a:prstGeom prst="fram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62578" y="435684"/>
                <a:ext cx="11263257" cy="598125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 smtClean="0"/>
                  <a:t> </a:t>
                </a:r>
                <a:endParaRPr lang="en-US" dirty="0"/>
              </a:p>
            </p:txBody>
          </p:sp>
          <p:sp>
            <p:nvSpPr>
              <p:cNvPr id="7" name="Half Frame 6"/>
              <p:cNvSpPr/>
              <p:nvPr/>
            </p:nvSpPr>
            <p:spPr>
              <a:xfrm rot="16200000">
                <a:off x="1000463" y="5077609"/>
                <a:ext cx="796064" cy="2431228"/>
              </a:xfrm>
              <a:prstGeom prst="half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Half Frame 7"/>
              <p:cNvSpPr/>
              <p:nvPr/>
            </p:nvSpPr>
            <p:spPr>
              <a:xfrm rot="5400000">
                <a:off x="10391886" y="-656218"/>
                <a:ext cx="796064" cy="2431228"/>
              </a:xfrm>
              <a:prstGeom prst="half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796989" y="6369430"/>
                <a:ext cx="35285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Bijan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Bepari.Jalokati</a:t>
                </a:r>
                <a:r>
                  <a:rPr lang="en-US" dirty="0" smtClean="0"/>
                  <a:t> .01718859754.</a:t>
                </a:r>
                <a:endParaRPr lang="en-US" dirty="0"/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2080" y="5342517"/>
              <a:ext cx="723755" cy="1053353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840020" y="2481572"/>
            <a:ext cx="5260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ইস্ক্রিনের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00748" y="3721483"/>
            <a:ext cx="6336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প্রথমে পড়বো পরে তোমরা পড়বে।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>
            <a:off x="8745968" y="419546"/>
            <a:ext cx="2646380" cy="60242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57" y="750778"/>
            <a:ext cx="1841647" cy="24180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002" y="1506597"/>
            <a:ext cx="2633665" cy="339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3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ame 4"/>
              <p:cNvSpPr/>
              <p:nvPr/>
            </p:nvSpPr>
            <p:spPr>
              <a:xfrm>
                <a:off x="182880" y="161365"/>
                <a:ext cx="11822654" cy="6529891"/>
              </a:xfrm>
              <a:prstGeom prst="fram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62578" y="435684"/>
                <a:ext cx="11263257" cy="598125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Half Frame 6"/>
              <p:cNvSpPr/>
              <p:nvPr/>
            </p:nvSpPr>
            <p:spPr>
              <a:xfrm rot="16200000">
                <a:off x="1000463" y="5077609"/>
                <a:ext cx="796064" cy="2431228"/>
              </a:xfrm>
              <a:prstGeom prst="half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Half Frame 7"/>
              <p:cNvSpPr/>
              <p:nvPr/>
            </p:nvSpPr>
            <p:spPr>
              <a:xfrm rot="5400000">
                <a:off x="10391886" y="-656218"/>
                <a:ext cx="796064" cy="2431228"/>
              </a:xfrm>
              <a:prstGeom prst="half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796989" y="6369430"/>
                <a:ext cx="35285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Bijan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Bepari.Jalokati</a:t>
                </a:r>
                <a:r>
                  <a:rPr lang="en-US" dirty="0" smtClean="0"/>
                  <a:t> .01718859754.</a:t>
                </a:r>
                <a:endParaRPr lang="en-US" dirty="0"/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2080" y="5342517"/>
              <a:ext cx="723755" cy="105335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995081" y="4521431"/>
            <a:ext cx="101982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শিমুল,বকুল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পারুল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44" y="483403"/>
            <a:ext cx="8285387" cy="37882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2221" y="4600115"/>
            <a:ext cx="108936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 কন্যাকে নিয়ে রাজা-রানির বেশ সুখেই দিন কাটছিল। রাজ্যেও ছিল সুখ আর শান্তি।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42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30466" y="149023"/>
            <a:ext cx="12192000" cy="7015761"/>
            <a:chOff x="0" y="0"/>
            <a:chExt cx="12192000" cy="7015761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0"/>
              <a:ext cx="12192000" cy="7015761"/>
              <a:chOff x="0" y="0"/>
              <a:chExt cx="12192000" cy="7015761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" name="Frame 4"/>
              <p:cNvSpPr/>
              <p:nvPr/>
            </p:nvSpPr>
            <p:spPr>
              <a:xfrm>
                <a:off x="182880" y="161365"/>
                <a:ext cx="11822654" cy="6529891"/>
              </a:xfrm>
              <a:prstGeom prst="fram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62578" y="435684"/>
                <a:ext cx="11263257" cy="598125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" name="Half Frame 6"/>
              <p:cNvSpPr/>
              <p:nvPr/>
            </p:nvSpPr>
            <p:spPr>
              <a:xfrm rot="16200000">
                <a:off x="1000463" y="5077609"/>
                <a:ext cx="796064" cy="2431228"/>
              </a:xfrm>
              <a:prstGeom prst="half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Half Frame 7"/>
              <p:cNvSpPr/>
              <p:nvPr/>
            </p:nvSpPr>
            <p:spPr>
              <a:xfrm rot="5400000">
                <a:off x="10391886" y="-656218"/>
                <a:ext cx="796064" cy="2431228"/>
              </a:xfrm>
              <a:prstGeom prst="half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796989" y="6369430"/>
                <a:ext cx="35285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Bijan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Bepari.Jalokati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.01718859754.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2080" y="5342517"/>
              <a:ext cx="723755" cy="1053353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162723" y="1600631"/>
            <a:ext cx="6540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2721" y="2142018"/>
            <a:ext cx="10187491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শিমুল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জবাব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“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তমাকে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মুচকি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হাসলেন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0598" y="3118295"/>
            <a:ext cx="10712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মেঝো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বলল”বাবা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তমাকে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মিষ্টির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।”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9416" y="4135619"/>
            <a:ext cx="10654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,”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তমাকে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নুনের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।”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রানিও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অবাক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রাজা বেশ অস্থির। ডাকলেন উজির, নাজির ও সেনাপতিকে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9415" y="5338861"/>
            <a:ext cx="90902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হুকুম দিলেন, “ ছোট কন্যা পারুলকে বনবাসে দাও। তাকে গভীর জঙ্গলে ফেলে দিয়ে এসো।”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201" y="684547"/>
            <a:ext cx="3092832" cy="14141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5157" y="604382"/>
            <a:ext cx="7636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করছিলেন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জিজ্ঞেস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71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665" y="0"/>
            <a:ext cx="12192000" cy="7015761"/>
            <a:chOff x="0" y="0"/>
            <a:chExt cx="12192000" cy="7015761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0"/>
              <a:ext cx="12192000" cy="7015761"/>
              <a:chOff x="0" y="0"/>
              <a:chExt cx="12192000" cy="7015761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" name="Frame 4"/>
              <p:cNvSpPr/>
              <p:nvPr/>
            </p:nvSpPr>
            <p:spPr>
              <a:xfrm>
                <a:off x="182880" y="161365"/>
                <a:ext cx="11822654" cy="6529891"/>
              </a:xfrm>
              <a:prstGeom prst="fram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62578" y="435684"/>
                <a:ext cx="11263257" cy="598125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" name="Half Frame 6"/>
              <p:cNvSpPr/>
              <p:nvPr/>
            </p:nvSpPr>
            <p:spPr>
              <a:xfrm rot="16200000">
                <a:off x="1000463" y="5077609"/>
                <a:ext cx="796064" cy="2431228"/>
              </a:xfrm>
              <a:prstGeom prst="half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Half Frame 7"/>
              <p:cNvSpPr/>
              <p:nvPr/>
            </p:nvSpPr>
            <p:spPr>
              <a:xfrm rot="5400000">
                <a:off x="10391886" y="-656218"/>
                <a:ext cx="796064" cy="2431228"/>
              </a:xfrm>
              <a:prstGeom prst="half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796989" y="6369430"/>
                <a:ext cx="35285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Bijan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Bepari.Jalokati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.01718859754.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2080" y="5342517"/>
              <a:ext cx="723755" cy="1053353"/>
            </a:xfrm>
            <a:prstGeom prst="rect">
              <a:avLst/>
            </a:prstGeom>
          </p:spPr>
        </p:pic>
      </p:grpSp>
      <p:sp>
        <p:nvSpPr>
          <p:cNvPr id="10" name="Flowchart: Terminator 9"/>
          <p:cNvSpPr/>
          <p:nvPr/>
        </p:nvSpPr>
        <p:spPr>
          <a:xfrm>
            <a:off x="9014908" y="755722"/>
            <a:ext cx="2452893" cy="677732"/>
          </a:xfrm>
          <a:prstGeom prst="flowChartTermina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নিরব পাঠ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3941" y="2364481"/>
            <a:ext cx="107038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 বাংলা বইয়ের ৮ পৃষ্ঠা বের কর। এবং মনোযোগ দিয়ে পড়ার চেষ্টা কর। 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সাথে সাথে নতুন শব্দ ও যুক্তবর্ণ যুক্ত শব্দগুলো খুঁজে বের কর।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27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529</Words>
  <Application>Microsoft Office PowerPoint</Application>
  <PresentationFormat>Widescreen</PresentationFormat>
  <Paragraphs>117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Arial Narrow</vt:lpstr>
      <vt:lpstr>Calibri</vt:lpstr>
      <vt:lpstr>Calibri Light</vt:lpstr>
      <vt:lpstr>NikoshBAN</vt:lpstr>
      <vt:lpstr>SutonnyMJ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52</cp:revision>
  <dcterms:created xsi:type="dcterms:W3CDTF">2020-02-06T15:03:25Z</dcterms:created>
  <dcterms:modified xsi:type="dcterms:W3CDTF">2020-02-12T12:36:48Z</dcterms:modified>
</cp:coreProperties>
</file>