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x-wav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81" r:id="rId5"/>
    <p:sldId id="265" r:id="rId6"/>
    <p:sldId id="266" r:id="rId7"/>
    <p:sldId id="282" r:id="rId8"/>
    <p:sldId id="291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2" r:id="rId17"/>
    <p:sldId id="290" r:id="rId18"/>
    <p:sldId id="273" r:id="rId19"/>
    <p:sldId id="280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6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07B3-D374-474C-95B4-A6537F4953ED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7B0D2-8EE2-4759-BCA1-4174FC2646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B0D2-8EE2-4759-BCA1-4174FC26465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B0D2-8EE2-4759-BCA1-4174FC26465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7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8432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8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72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7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44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0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69729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37805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33299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7598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28257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70235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5454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89204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91856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90479"/>
      </p:ext>
    </p:extLst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EA98D-D793-4C40-B998-955E71706974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7FB059-FB0E-4CFC-93C9-9A2032463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ransition>
    <p:dissolve/>
    <p:sndAc>
      <p:stSnd>
        <p:snd r:embed="rId18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-19350"/>
            <a:ext cx="8330745" cy="1440160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tx1"/>
                </a:solidFill>
              </a:rPr>
              <a:t>welcome</a:t>
            </a:r>
            <a:endParaRPr lang="en-US" sz="115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852936"/>
            <a:ext cx="5951752" cy="34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56768"/>
      </p:ext>
    </p:extLst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9592" y="908720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PRESENT INDEFINITE </a:t>
            </a:r>
            <a:r>
              <a:rPr lang="en-US" sz="2400" dirty="0" smtClean="0"/>
              <a:t>: </a:t>
            </a:r>
            <a:r>
              <a:rPr lang="en-US" sz="2400" dirty="0" err="1" smtClean="0"/>
              <a:t>বর্তমানে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ঘটে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বুঝালে</a:t>
            </a:r>
            <a:r>
              <a:rPr lang="en-US" sz="2400" dirty="0" smtClean="0"/>
              <a:t> VERB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PRESENT INDEFINITE  TENSE 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srgbClr val="00B0F0"/>
                </a:solidFill>
              </a:rPr>
              <a:t>চিনিবার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নিয়মঃ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/>
              <a:t>বাংলার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ক্রিয়াপদের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ই,ও,য়,এ,ইত্যাদি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r>
              <a:rPr lang="en-US" sz="2800" dirty="0" smtClean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1A6431"/>
                </a:solidFill>
              </a:rPr>
              <a:t>গঠনপ্রনালীঃ</a:t>
            </a:r>
            <a:r>
              <a:rPr lang="en-US" sz="2400" dirty="0" smtClean="0"/>
              <a:t> SUB+VERB </a:t>
            </a:r>
            <a:r>
              <a:rPr lang="en-US" sz="2400" dirty="0" err="1" smtClean="0"/>
              <a:t>এরPRESENT</a:t>
            </a:r>
            <a:r>
              <a:rPr lang="en-US" sz="2400" dirty="0" smtClean="0"/>
              <a:t> FORM+OBJ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WE EAT RICE(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খাই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264" y="3844998"/>
            <a:ext cx="4017336" cy="30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81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ageCurlDouble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424936" cy="44644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PRESENT CONTINUOUS </a:t>
            </a:r>
            <a:r>
              <a:rPr lang="en-US" sz="2400" dirty="0" err="1" smtClean="0"/>
              <a:t>TENSE:বর্তমানে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হইতেছে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VERBএর</a:t>
            </a:r>
            <a:r>
              <a:rPr lang="en-US" sz="2400" dirty="0" smtClean="0"/>
              <a:t> </a:t>
            </a:r>
            <a:r>
              <a:rPr lang="en-US" sz="2400" dirty="0"/>
              <a:t>PRESENT CONTINUOUS </a:t>
            </a:r>
            <a:r>
              <a:rPr lang="en-US" sz="2400" dirty="0" smtClean="0"/>
              <a:t>TENSE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00FF"/>
                </a:solidFill>
              </a:rPr>
              <a:t>চিনিবার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নিয়মঃ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 smtClean="0"/>
              <a:t>বাংলার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ক্রিয়াপদের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তেছি,তেছ,তেছে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00FF"/>
                </a:solidFill>
              </a:rPr>
              <a:t>গঠনপ্রনালীঃ</a:t>
            </a:r>
            <a:r>
              <a:rPr lang="en-US" sz="2400" dirty="0" smtClean="0"/>
              <a:t> </a:t>
            </a:r>
            <a:r>
              <a:rPr lang="en-US" sz="2400" dirty="0" smtClean="0"/>
              <a:t>SUB+AM/IS/</a:t>
            </a:r>
            <a:r>
              <a:rPr lang="en-US" sz="2400" dirty="0" err="1" smtClean="0"/>
              <a:t>ARE+মুলVERB</a:t>
            </a:r>
            <a:r>
              <a:rPr lang="en-US" sz="2400" dirty="0" smtClean="0"/>
              <a:t> </a:t>
            </a:r>
            <a:r>
              <a:rPr lang="en-US" sz="2400" dirty="0" err="1" smtClean="0"/>
              <a:t>এরসাথে</a:t>
            </a:r>
            <a:r>
              <a:rPr lang="en-US" sz="2400" dirty="0" smtClean="0"/>
              <a:t> ING+OBJ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 smtClean="0"/>
              <a:t>GIRL IS RUNNING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209890"/>
      </p:ext>
    </p:extLst>
  </p:cSld>
  <p:clrMapOvr>
    <a:masterClrMapping/>
  </p:clrMapOvr>
  <p:transition advClick="0" advTm="2000">
    <p:dissolve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966289" cy="37776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Present perfect tense: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চিনিবার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নিয়ম</a:t>
            </a:r>
            <a:r>
              <a:rPr lang="en-US" sz="2800" dirty="0" smtClean="0">
                <a:solidFill>
                  <a:schemeClr val="tx1"/>
                </a:solidFill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</a:rPr>
              <a:t>বাংলা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ক্রিয়া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পদের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শেষে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আছি,আছ</a:t>
            </a:r>
            <a:r>
              <a:rPr lang="en-US" sz="2800" dirty="0" smtClean="0">
                <a:solidFill>
                  <a:schemeClr val="tx1"/>
                </a:solidFill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</a:rPr>
              <a:t>আছে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থাকে</a:t>
            </a:r>
            <a:r>
              <a:rPr lang="en-US" sz="2800" dirty="0" smtClean="0">
                <a:solidFill>
                  <a:schemeClr val="tx1"/>
                </a:solidFill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গঠন</a:t>
            </a:r>
            <a:r>
              <a:rPr lang="en-US" sz="2800" dirty="0" smtClean="0">
                <a:solidFill>
                  <a:schemeClr val="tx1"/>
                </a:solidFill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</a:rPr>
              <a:t>sub+have</a:t>
            </a:r>
            <a:r>
              <a:rPr lang="en-US" sz="2800" dirty="0" smtClean="0">
                <a:solidFill>
                  <a:schemeClr val="tx1"/>
                </a:solidFill>
              </a:rPr>
              <a:t>/has</a:t>
            </a:r>
            <a:r>
              <a:rPr lang="en-US" sz="2800" dirty="0" smtClean="0">
                <a:solidFill>
                  <a:schemeClr val="tx1"/>
                </a:solidFill>
              </a:rPr>
              <a:t>+ </a:t>
            </a:r>
            <a:r>
              <a:rPr lang="en-US" sz="2800" dirty="0" err="1" smtClean="0">
                <a:solidFill>
                  <a:schemeClr val="tx1"/>
                </a:solidFill>
              </a:rPr>
              <a:t>মুল</a:t>
            </a:r>
            <a:r>
              <a:rPr lang="en-US" sz="2800" dirty="0" smtClean="0">
                <a:solidFill>
                  <a:schemeClr val="tx1"/>
                </a:solidFill>
              </a:rPr>
              <a:t> verb </a:t>
            </a:r>
            <a:r>
              <a:rPr lang="en-US" sz="2800" dirty="0" err="1" smtClean="0">
                <a:solidFill>
                  <a:schemeClr val="tx1"/>
                </a:solidFill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</a:rPr>
              <a:t>   past participle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I </a:t>
            </a:r>
            <a:r>
              <a:rPr lang="en-US" sz="2800" dirty="0" smtClean="0">
                <a:solidFill>
                  <a:schemeClr val="tx1"/>
                </a:solidFill>
              </a:rPr>
              <a:t>have drawn this picture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48457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202760" cy="10766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 Present </a:t>
            </a:r>
            <a:r>
              <a:rPr lang="en-US" dirty="0">
                <a:solidFill>
                  <a:srgbClr val="0000FF"/>
                </a:solidFill>
              </a:rPr>
              <a:t>perfect </a:t>
            </a:r>
            <a:r>
              <a:rPr lang="en-US" dirty="0" err="1">
                <a:solidFill>
                  <a:srgbClr val="0000FF"/>
                </a:solidFill>
              </a:rPr>
              <a:t>contunious</a:t>
            </a:r>
            <a:r>
              <a:rPr lang="en-US" dirty="0">
                <a:solidFill>
                  <a:srgbClr val="0000FF"/>
                </a:solidFill>
              </a:rPr>
              <a:t> tense: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B0F0"/>
                </a:solidFill>
              </a:rPr>
              <a:t>চিনিবার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নিয়মঃ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তেছি,তেছ,তেছেন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B0F0"/>
                </a:solidFill>
              </a:rPr>
              <a:t>গঠনঃ</a:t>
            </a:r>
            <a:r>
              <a:rPr lang="en-US" sz="2400" dirty="0" err="1" smtClean="0"/>
              <a:t>sub+have</a:t>
            </a:r>
            <a:r>
              <a:rPr lang="en-US" sz="2400" dirty="0" smtClean="0"/>
              <a:t> </a:t>
            </a:r>
            <a:r>
              <a:rPr lang="en-US" sz="2400" dirty="0" smtClean="0"/>
              <a:t>been/has been/+</a:t>
            </a:r>
            <a:r>
              <a:rPr lang="en-US" sz="2400" dirty="0" err="1" smtClean="0"/>
              <a:t>মূল</a:t>
            </a:r>
            <a:r>
              <a:rPr lang="en-US" sz="2400" dirty="0" smtClean="0"/>
              <a:t> verb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সাথে</a:t>
            </a:r>
            <a:r>
              <a:rPr lang="en-US" sz="2400" dirty="0" smtClean="0"/>
              <a:t> </a:t>
            </a:r>
            <a:r>
              <a:rPr lang="en-US" sz="2400" dirty="0" err="1" smtClean="0"/>
              <a:t>ing</a:t>
            </a:r>
            <a:r>
              <a:rPr lang="en-US" sz="2400" dirty="0" smtClean="0"/>
              <a:t> +</a:t>
            </a:r>
            <a:r>
              <a:rPr lang="en-US" sz="2400" dirty="0" err="1" smtClean="0"/>
              <a:t>objectসময়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উল্লেখ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 </a:t>
            </a:r>
            <a:r>
              <a:rPr lang="en-US" sz="2400" dirty="0" smtClean="0"/>
              <a:t>have been singing for two </a:t>
            </a:r>
            <a:r>
              <a:rPr lang="en-US" sz="2400" dirty="0" smtClean="0"/>
              <a:t>hours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60625839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763688" y="692696"/>
            <a:ext cx="6552728" cy="504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Past tense </a:t>
            </a:r>
            <a:r>
              <a:rPr lang="en-US" dirty="0" err="1">
                <a:solidFill>
                  <a:schemeClr val="tx1"/>
                </a:solidFill>
              </a:rPr>
              <a:t>আবার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চার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প্রকার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9990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B0F0"/>
                </a:solidFill>
              </a:rPr>
              <a:t>Past </a:t>
            </a:r>
            <a:r>
              <a:rPr lang="en-US" sz="3200" dirty="0" smtClean="0">
                <a:solidFill>
                  <a:srgbClr val="00B0F0"/>
                </a:solidFill>
              </a:rPr>
              <a:t>indefinite tense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Past indefinite tense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চিনিবারনিয়মঃ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ছিলাম,ছিল,ছিলে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rgbClr val="00B0F0"/>
                </a:solidFill>
              </a:rPr>
              <a:t>গঠনঃ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sub+ verb </a:t>
            </a:r>
            <a:r>
              <a:rPr lang="en-US" sz="3600" dirty="0" err="1" smtClean="0">
                <a:solidFill>
                  <a:schemeClr val="tx1"/>
                </a:solidFill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</a:rPr>
              <a:t> past </a:t>
            </a:r>
            <a:r>
              <a:rPr lang="en-US" sz="3600" dirty="0" err="1" smtClean="0">
                <a:solidFill>
                  <a:schemeClr val="tx1"/>
                </a:solidFill>
              </a:rPr>
              <a:t>form+object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</a:rPr>
              <a:t>I bought this shirt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49218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B0F0"/>
                </a:solidFill>
              </a:rPr>
              <a:t>Past continuous tense </a:t>
            </a:r>
            <a:r>
              <a:rPr lang="en-US" sz="2400" dirty="0" smtClean="0"/>
              <a:t>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অতীতকালে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চলিতেছিল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Past Continuous Tense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চিনিবার</a:t>
            </a:r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তেছিলাম,তেছিল,তেছিলে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B0F0"/>
                </a:solidFill>
              </a:rPr>
              <a:t>গঠনঃ</a:t>
            </a:r>
            <a:r>
              <a:rPr lang="en-US" sz="2400" dirty="0" err="1" smtClean="0"/>
              <a:t>sub+was</a:t>
            </a:r>
            <a:r>
              <a:rPr lang="en-US" sz="2400" dirty="0" smtClean="0"/>
              <a:t>/</a:t>
            </a:r>
            <a:r>
              <a:rPr lang="en-US" sz="2400" dirty="0" err="1" smtClean="0"/>
              <a:t>were+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2400" dirty="0" smtClean="0"/>
              <a:t> </a:t>
            </a:r>
            <a:r>
              <a:rPr lang="en-US" sz="2400" dirty="0" smtClean="0"/>
              <a:t>verb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ing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 was catching the bird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317424"/>
            <a:ext cx="4013092" cy="254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00729"/>
      </p:ext>
    </p:extLst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9371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</a:rPr>
              <a:t>Past perfect tense </a:t>
            </a:r>
            <a:r>
              <a:rPr lang="en-US" dirty="0" smtClean="0"/>
              <a:t>: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অপেক্ষাকৃত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/>
              <a:t>past perfect tense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/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dirty="0" smtClean="0"/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bn-BD" dirty="0" smtClean="0"/>
              <a:t> </a:t>
            </a:r>
            <a:r>
              <a:rPr lang="en-US" dirty="0" smtClean="0"/>
              <a:t>past </a:t>
            </a:r>
            <a:r>
              <a:rPr lang="en-US" dirty="0" err="1" smtClean="0"/>
              <a:t>indifinite</a:t>
            </a:r>
            <a:r>
              <a:rPr lang="en-US" dirty="0" smtClean="0"/>
              <a:t>. before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/>
              <a:t>past perfect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/>
              <a:t> after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/>
              <a:t>past </a:t>
            </a:r>
            <a:r>
              <a:rPr lang="en-US" dirty="0" smtClean="0"/>
              <a:t>perfect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গঠনঃ</a:t>
            </a:r>
            <a:r>
              <a:rPr lang="en-US" dirty="0" smtClean="0"/>
              <a:t> </a:t>
            </a:r>
            <a:r>
              <a:rPr lang="en-US" dirty="0" err="1" smtClean="0"/>
              <a:t>sub+had</a:t>
            </a:r>
            <a:r>
              <a:rPr lang="en-US" dirty="0" smtClean="0"/>
              <a:t>+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dirty="0" smtClean="0"/>
              <a:t> </a:t>
            </a:r>
            <a:r>
              <a:rPr lang="en-US" dirty="0" smtClean="0"/>
              <a:t>verb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/>
              <a:t> </a:t>
            </a:r>
            <a:r>
              <a:rPr lang="en-US" dirty="0" smtClean="0"/>
              <a:t>past </a:t>
            </a:r>
            <a:r>
              <a:rPr lang="en-US" dirty="0" err="1" smtClean="0"/>
              <a:t>participle+object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 had come before he came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এসেছিলাম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94582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Future </a:t>
            </a:r>
            <a:r>
              <a:rPr lang="en-US" dirty="0"/>
              <a:t>tense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B0F0"/>
                </a:solidFill>
              </a:rPr>
              <a:t>Future </a:t>
            </a:r>
            <a:r>
              <a:rPr lang="en-US" sz="2400" dirty="0" smtClean="0">
                <a:solidFill>
                  <a:srgbClr val="00B0F0"/>
                </a:solidFill>
              </a:rPr>
              <a:t>indefinite tense </a:t>
            </a:r>
            <a:r>
              <a:rPr lang="en-US" sz="2400" dirty="0" smtClean="0"/>
              <a:t>: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ব,বে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 err="1" smtClean="0"/>
              <a:t>sub+s</a:t>
            </a:r>
            <a:r>
              <a:rPr lang="en-US" sz="2400" dirty="0" smtClean="0"/>
              <a:t> </a:t>
            </a:r>
            <a:r>
              <a:rPr lang="en-US" sz="2400" dirty="0" smtClean="0"/>
              <a:t>hall/will </a:t>
            </a:r>
            <a:r>
              <a:rPr lang="en-US" sz="2400" dirty="0" smtClean="0"/>
              <a:t>verb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/>
              <a:t>present </a:t>
            </a:r>
            <a:r>
              <a:rPr lang="en-US" sz="2400" dirty="0" err="1" smtClean="0"/>
              <a:t>form+Obj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He will go to bed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912762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 </a:t>
            </a:r>
            <a:r>
              <a:rPr lang="en-US" sz="5400" dirty="0" smtClean="0"/>
              <a:t>  </a:t>
            </a:r>
            <a:r>
              <a:rPr lang="en-US" sz="6000" dirty="0" smtClean="0">
                <a:solidFill>
                  <a:srgbClr val="00B0F0"/>
                </a:solidFill>
              </a:rPr>
              <a:t>Individual Work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bn-BD" dirty="0" smtClean="0"/>
          </a:p>
          <a:p>
            <a:pPr marL="0" indent="0">
              <a:buNone/>
            </a:pPr>
            <a:r>
              <a:rPr lang="bn-BD" sz="2400" dirty="0"/>
              <a:t> </a:t>
            </a:r>
            <a:r>
              <a:rPr lang="bn-BD" sz="2400" dirty="0" smtClean="0"/>
              <a:t>      </a:t>
            </a:r>
            <a:r>
              <a:rPr lang="en-US" sz="2400" dirty="0"/>
              <a:t>W</a:t>
            </a:r>
            <a:r>
              <a:rPr lang="en-US" sz="2400" dirty="0" smtClean="0"/>
              <a:t>hat is tense 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How many kinds of tense 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How many kinds of present tense ?</a:t>
            </a:r>
          </a:p>
          <a:p>
            <a:pPr marL="0" indent="0">
              <a:buNone/>
            </a:pPr>
            <a:r>
              <a:rPr lang="en-US" sz="2400" dirty="0" smtClean="0"/>
              <a:t>          How to identify past tense?</a:t>
            </a:r>
          </a:p>
          <a:p>
            <a:pPr marL="0" indent="0">
              <a:buNone/>
            </a:pPr>
            <a:r>
              <a:rPr lang="en-US" sz="2400" dirty="0" smtClean="0"/>
              <a:t>	Tell the structure of future continuous tense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064971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028680"/>
            <a:ext cx="7696224" cy="582932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>
                <a:latin typeface="+mn-lt"/>
              </a:rPr>
              <a:t>1.  what is the difference between present </a:t>
            </a:r>
            <a:r>
              <a:rPr lang="en-US" sz="2800" dirty="0" err="1" smtClean="0">
                <a:latin typeface="+mn-lt"/>
              </a:rPr>
              <a:t>indifinete</a:t>
            </a:r>
            <a:r>
              <a:rPr lang="en-US" sz="2800" dirty="0" smtClean="0">
                <a:latin typeface="+mn-lt"/>
              </a:rPr>
              <a:t> and past </a:t>
            </a:r>
            <a:r>
              <a:rPr lang="en-US" sz="2800" dirty="0" err="1" smtClean="0">
                <a:latin typeface="+mn-lt"/>
              </a:rPr>
              <a:t>indifinete</a:t>
            </a:r>
            <a:r>
              <a:rPr lang="en-US" sz="2800" dirty="0" smtClean="0">
                <a:latin typeface="+mn-lt"/>
              </a:rPr>
              <a:t>  tense.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2. what is the difference between present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continous</a:t>
            </a:r>
            <a:r>
              <a:rPr lang="en-US" sz="2800" dirty="0" smtClean="0">
                <a:latin typeface="+mn-lt"/>
              </a:rPr>
              <a:t> and past </a:t>
            </a:r>
            <a:r>
              <a:rPr lang="en-US" sz="2800" dirty="0" err="1" smtClean="0">
                <a:latin typeface="+mn-lt"/>
              </a:rPr>
              <a:t>continous</a:t>
            </a:r>
            <a:r>
              <a:rPr lang="en-US" sz="2800" dirty="0" smtClean="0">
                <a:latin typeface="+mn-lt"/>
              </a:rPr>
              <a:t> tense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.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3. what is the difference between present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 perfect and past perfects tense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 rot="10800000" flipV="1">
            <a:off x="500034" y="357166"/>
            <a:ext cx="7053282" cy="1554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          </a:t>
            </a:r>
            <a:r>
              <a:rPr lang="en-US" sz="4000" b="1" dirty="0" smtClean="0">
                <a:solidFill>
                  <a:srgbClr val="00B0F0"/>
                </a:solidFill>
              </a:rPr>
              <a:t>GROUP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76020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785" y="2521421"/>
            <a:ext cx="7056784" cy="4336579"/>
          </a:xfrm>
        </p:spPr>
        <p:txBody>
          <a:bodyPr>
            <a:normAutofit fontScale="70000" lnSpcReduction="20000"/>
          </a:bodyPr>
          <a:lstStyle/>
          <a:p>
            <a:pPr lvl="4">
              <a:buNone/>
            </a:pPr>
            <a:endParaRPr lang="en-US" sz="5400" dirty="0" smtClean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5400" dirty="0" smtClean="0">
                <a:solidFill>
                  <a:schemeClr val="tx1"/>
                </a:solidFill>
              </a:rPr>
              <a:t>    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PRESENTED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>
              <a:buNone/>
            </a:pP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BY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>
              <a:buNone/>
            </a:pP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Mst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Shirin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Sultana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4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</a:t>
            </a:r>
          </a:p>
          <a:p>
            <a:pPr lvl="4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Mirpur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Pilot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High School</a:t>
            </a:r>
          </a:p>
          <a:p>
            <a:pPr lvl="4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Mirpur,Kushtia</a:t>
            </a:r>
            <a:r>
              <a:rPr lang="en-US" sz="1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lvl="4">
              <a:buNone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 shirinmirpur99@gmail.com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403425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6254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            </a:t>
            </a:r>
            <a:r>
              <a:rPr lang="en-US" sz="5400" dirty="0" smtClean="0"/>
              <a:t>EVALUATION </a:t>
            </a:r>
            <a:endParaRPr lang="en-US" sz="5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        I………..write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/>
              <a:t>T</a:t>
            </a:r>
            <a:r>
              <a:rPr lang="en-US" sz="2400" dirty="0" smtClean="0"/>
              <a:t>hey are……eating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        He ………completed  the lesson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        Mina……goes to school tomorrow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6485053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HOME </a:t>
            </a:r>
            <a:r>
              <a:rPr lang="en-US" sz="4800" dirty="0" smtClean="0">
                <a:solidFill>
                  <a:schemeClr val="tx1"/>
                </a:solidFill>
              </a:rPr>
              <a:t>WORK</a:t>
            </a:r>
            <a:endParaRPr lang="bn-BD" sz="4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Write down the  structure of all tense with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an Example 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19974"/>
      </p:ext>
    </p:extLst>
  </p:cSld>
  <p:clrMapOvr>
    <a:masterClrMapping/>
  </p:clrMapOvr>
  <p:transition advClick="0" advTm="2000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068960"/>
            <a:ext cx="9865096" cy="2808312"/>
          </a:xfrm>
        </p:spPr>
        <p:txBody>
          <a:bodyPr/>
          <a:lstStyle/>
          <a:p>
            <a:pPr marL="0" indent="0">
              <a:buNone/>
            </a:pPr>
            <a:r>
              <a:rPr lang="en-US" sz="72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  Thanks To All Attention </a:t>
            </a:r>
            <a:endParaRPr lang="en-US" sz="7200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21799"/>
      </p:ext>
    </p:extLst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476672"/>
            <a:ext cx="8362602" cy="739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</a:t>
            </a:r>
            <a:r>
              <a:rPr lang="en-US" sz="5400" b="1" dirty="0" smtClean="0">
                <a:solidFill>
                  <a:schemeClr val="tx1"/>
                </a:solidFill>
                <a:latin typeface="+mn-lt"/>
                <a:cs typeface="NikoshBAN" panose="02000000000000000000" pitchFamily="2" charset="0"/>
              </a:rPr>
              <a:t>LESSON IDENTITY</a:t>
            </a:r>
            <a:endParaRPr lang="en-US" b="1" dirty="0">
              <a:solidFill>
                <a:schemeClr val="tx1"/>
              </a:solidFill>
              <a:latin typeface="+mn-lt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SUBJECT : ENGLISH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GENERAL LESSON :- </a:t>
            </a: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2</a:t>
            </a:r>
            <a:r>
              <a:rPr lang="en-US" sz="4000" b="1" baseline="30000" dirty="0" smtClean="0">
                <a:solidFill>
                  <a:srgbClr val="002060"/>
                </a:solidFill>
                <a:cs typeface="NikoshBAN" panose="02000000000000000000" pitchFamily="2" charset="0"/>
              </a:rPr>
              <a:t>ND</a:t>
            </a: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PAPER</a:t>
            </a:r>
            <a:endParaRPr lang="en-US" sz="4000" b="1" dirty="0" smtClean="0">
              <a:solidFill>
                <a:srgbClr val="002060"/>
              </a:solidFill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SPEACIAL LESSON: TENES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TIME------------- </a:t>
            </a: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45 Minutes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CLASS </a:t>
            </a: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………06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  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DATE-</a:t>
            </a:r>
            <a:r>
              <a:rPr lang="en-US" sz="4000" b="1" dirty="0" smtClean="0">
                <a:solidFill>
                  <a:srgbClr val="002060"/>
                </a:solidFill>
                <a:cs typeface="NikoshBAN" panose="02000000000000000000" pitchFamily="2" charset="0"/>
              </a:rPr>
              <a:t>-------------10/02/2020</a:t>
            </a:r>
            <a:endParaRPr lang="en-US" sz="4000" b="1" dirty="0">
              <a:solidFill>
                <a:srgbClr val="002060"/>
              </a:solidFill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61296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366" y="1268760"/>
            <a:ext cx="1144927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                </a:t>
            </a:r>
            <a:r>
              <a:rPr lang="en-US" sz="2800" dirty="0" err="1" smtClean="0">
                <a:solidFill>
                  <a:srgbClr val="7030A0"/>
                </a:solidFill>
                <a:cs typeface="NikoshBAN" panose="02000000000000000000" pitchFamily="2" charset="0"/>
              </a:rPr>
              <a:t>Mugdho</a:t>
            </a:r>
            <a:r>
              <a:rPr lang="en-US" sz="2800" dirty="0" smtClean="0">
                <a:solidFill>
                  <a:srgbClr val="7030A0"/>
                </a:solidFill>
                <a:cs typeface="NikoshBAN" panose="02000000000000000000" pitchFamily="2" charset="0"/>
              </a:rPr>
              <a:t> and </a:t>
            </a:r>
            <a:r>
              <a:rPr lang="en-US" sz="2800" dirty="0" err="1" smtClean="0">
                <a:solidFill>
                  <a:srgbClr val="7030A0"/>
                </a:solidFill>
                <a:cs typeface="NikoshBAN" panose="02000000000000000000" pitchFamily="2" charset="0"/>
              </a:rPr>
              <a:t>Shanto</a:t>
            </a:r>
            <a:r>
              <a:rPr lang="en-US" sz="2800" dirty="0" smtClean="0">
                <a:solidFill>
                  <a:srgbClr val="7030A0"/>
                </a:solidFill>
                <a:cs typeface="NikoshBAN" panose="02000000000000000000" pitchFamily="2" charset="0"/>
              </a:rPr>
              <a:t> go to School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bn-BD" sz="4000" dirty="0" smtClean="0">
                <a:solidFill>
                  <a:srgbClr val="FF0000"/>
                </a:solidFill>
              </a:rPr>
              <a:t>            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 smtClean="0">
                <a:solidFill>
                  <a:schemeClr val="tx1"/>
                </a:solidFill>
              </a:rPr>
              <a:t>shall go to school tomorrow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    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ষ্কুলে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29476"/>
      </p:ext>
    </p:extLst>
  </p:cSld>
  <p:clrMapOvr>
    <a:masterClrMapping/>
  </p:clrMapOvr>
  <p:transition advClick="0" advTm="2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7200" b="1" u="sng" dirty="0">
                <a:solidFill>
                  <a:schemeClr val="tx1"/>
                </a:solidFill>
              </a:rPr>
              <a:t>T</a:t>
            </a:r>
            <a:r>
              <a:rPr lang="en-US" sz="7200" b="1" u="sng" dirty="0" smtClean="0">
                <a:solidFill>
                  <a:schemeClr val="tx1"/>
                </a:solidFill>
              </a:rPr>
              <a:t>ODAY’S LESSON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smtClean="0"/>
              <a:t>            </a:t>
            </a:r>
          </a:p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 </a:t>
            </a:r>
            <a:r>
              <a:rPr lang="en-US" b="1" i="1" dirty="0" smtClean="0"/>
              <a:t>      </a:t>
            </a:r>
            <a:r>
              <a:rPr lang="en-US" sz="8000" b="1" i="1" dirty="0" smtClean="0">
                <a:solidFill>
                  <a:schemeClr val="tx1"/>
                </a:solidFill>
              </a:rPr>
              <a:t>TENSE</a:t>
            </a:r>
            <a:endParaRPr lang="en-US" sz="8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05275"/>
      </p:ext>
    </p:extLst>
  </p:cSld>
  <p:clrMapOvr>
    <a:masterClrMapping/>
  </p:clrMapOvr>
  <p:transition advClick="0" advTm="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37 -0.14774 C 0.27709 -0.14774 0.45122 -0.05896 0.45122 0.0511 C 0.45122 0.1607 0.27709 0.24995 0.06337 0.24995 C -0.15017 0.24995 -0.32378 0.1607 -0.32378 0.0511 C -0.32378 -0.05896 -0.15017 -0.14774 0.06337 -0.14774 Z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37 -0.14774 C 0.27709 -0.14774 0.45122 -0.05896 0.45122 0.0511 C 0.45122 0.1607 0.27709 0.24995 0.06337 0.24995 C -0.15017 0.24995 -0.32378 0.1607 -0.32378 0.0511 C -0.32378 -0.05896 -0.15017 -0.14774 0.06337 -0.14774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LEARNING OUT COMES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492896"/>
            <a:ext cx="7776864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BY THE END OF THE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ESSON  STUDENTS  WILL HAVE …………….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- TALK WHAT IS TENSE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- KINDS OF TENSE.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-WRITE ABOUT PRESENT,PAST AND    	FUTURE TENSE.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78370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88640"/>
            <a:ext cx="8671385" cy="3087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TENSE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সময়কে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TENSE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209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00034" y="5000636"/>
            <a:ext cx="2643206" cy="1619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PRESENT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8992" y="5072074"/>
            <a:ext cx="2727184" cy="1547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PAST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অতীত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0810" y="4993748"/>
            <a:ext cx="2490790" cy="1626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FUTUER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00364" y="3714752"/>
            <a:ext cx="2928958" cy="10962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,Tense are three kinds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61553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268760"/>
            <a:ext cx="7632848" cy="494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Present tense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 চিরসত্ত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ঝালে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present tense</a:t>
            </a:r>
          </a:p>
          <a:p>
            <a:pPr marL="0" indent="0">
              <a:buNone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 eat rice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Past tense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past tense</a:t>
            </a:r>
          </a:p>
          <a:p>
            <a:pPr marL="0" indent="0"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-I ate rice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খেয়েছিলাম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Future tense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ভবিষ্যতে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এমন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Future tense </a:t>
            </a:r>
          </a:p>
          <a:p>
            <a:pPr marL="0" indent="0">
              <a:buNone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I shall eat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rice 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খাইব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90388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182744" cy="54149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00B0F0"/>
                </a:solidFill>
              </a:rPr>
              <a:t>PRESENT TENSE</a:t>
            </a:r>
            <a:r>
              <a:rPr lang="bn-BD" sz="3200" b="1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আবার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চার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ভাগে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ভাগ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করা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হয়েছে</a:t>
            </a:r>
            <a:r>
              <a:rPr lang="en-US" sz="3200" dirty="0">
                <a:solidFill>
                  <a:srgbClr val="00B0F0"/>
                </a:solidFill>
              </a:rPr>
              <a:t>।</a:t>
            </a:r>
            <a:endParaRPr lang="en-US" sz="3200" b="1" dirty="0">
              <a:solidFill>
                <a:srgbClr val="00B0F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PRESENT INDEFINITE  TENSE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PRESENT CONTINUOUS TENSE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PRESENT PERFECT TENSE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PRESENT PERFECT CONTINUOUS TENSE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362200"/>
            <a:ext cx="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119640"/>
      </p:ext>
    </p:extLst>
  </p:cSld>
  <p:clrMapOvr>
    <a:masterClrMapping/>
  </p:clrMapOvr>
  <p:transition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1417</TotalTime>
  <Words>614</Words>
  <Application>Microsoft Office PowerPoint</Application>
  <PresentationFormat>On-screen Show (4:3)</PresentationFormat>
  <Paragraphs>130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Agency FB</vt:lpstr>
      <vt:lpstr>Arial</vt:lpstr>
      <vt:lpstr>Calibri</vt:lpstr>
      <vt:lpstr>Century Gothic</vt:lpstr>
      <vt:lpstr>NikoshBAN</vt:lpstr>
      <vt:lpstr>Vrinda</vt:lpstr>
      <vt:lpstr>Wingdings</vt:lpstr>
      <vt:lpstr>Wingdings 3</vt:lpstr>
      <vt:lpstr>Wisp</vt:lpstr>
      <vt:lpstr>welcome</vt:lpstr>
      <vt:lpstr>PowerPoint Presentation</vt:lpstr>
      <vt:lpstr>                   LESSON IDENTITY</vt:lpstr>
      <vt:lpstr>PowerPoint Presentation</vt:lpstr>
      <vt:lpstr>PowerPoint Presentation</vt:lpstr>
      <vt:lpstr> LEARNING OUT 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Present perfect contunious tense: </vt:lpstr>
      <vt:lpstr>Past tense আবার চার প্রকার </vt:lpstr>
      <vt:lpstr>PowerPoint Presentation</vt:lpstr>
      <vt:lpstr>PowerPoint Presentation</vt:lpstr>
      <vt:lpstr>     Future tense আবার চার প্রকার </vt:lpstr>
      <vt:lpstr>PowerPoint Presentation</vt:lpstr>
      <vt:lpstr>  1.  what is the difference between present indifinete and past indifinete  tense.  2. what is the difference between present  continous and past continous tense .  3. what is the difference between present  perfect and past perfects tense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TSS</dc:creator>
  <cp:lastModifiedBy>Fatin Anzum mugdho</cp:lastModifiedBy>
  <cp:revision>319</cp:revision>
  <dcterms:created xsi:type="dcterms:W3CDTF">2013-03-14T14:10:33Z</dcterms:created>
  <dcterms:modified xsi:type="dcterms:W3CDTF">2020-02-12T17:04:19Z</dcterms:modified>
</cp:coreProperties>
</file>