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18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71" r:id="rId10"/>
    <p:sldId id="258" r:id="rId11"/>
    <p:sldId id="272" r:id="rId12"/>
    <p:sldId id="273" r:id="rId13"/>
    <p:sldId id="276" r:id="rId14"/>
    <p:sldId id="278" r:id="rId15"/>
    <p:sldId id="270" r:id="rId16"/>
    <p:sldId id="28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d.Abdus Salam" initials="MS" lastIdx="1" clrIdx="0">
    <p:extLst>
      <p:ext uri="{19B8F6BF-5375-455C-9EA6-DF929625EA0E}">
        <p15:presenceInfo xmlns:p15="http://schemas.microsoft.com/office/powerpoint/2012/main" userId="f431d615717789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5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12T08:45:04.951" idx="1">
    <p:pos x="6400" y="907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2EA91-58F2-44DC-98CB-446C353B0AFD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E97DE7-7D88-4083-8F92-71343415B120}">
      <dgm:prSet phldrT="[Text]"/>
      <dgm:spPr>
        <a:blipFill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</dgm:spPr>
      <dgm:t>
        <a:bodyPr/>
        <a:lstStyle/>
        <a:p>
          <a:r>
            <a: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.</a:t>
          </a:r>
        </a:p>
      </dgm:t>
    </dgm:pt>
    <dgm:pt modelId="{91826D1E-122E-4D27-933F-6E0F62575F80}" type="parTrans" cxnId="{FA9C4DC9-2655-41BA-864D-C6F1BD19CCCF}">
      <dgm:prSet/>
      <dgm:spPr/>
      <dgm:t>
        <a:bodyPr/>
        <a:lstStyle/>
        <a:p>
          <a:endParaRPr lang="en-US"/>
        </a:p>
      </dgm:t>
    </dgm:pt>
    <dgm:pt modelId="{4117847C-30CB-48A3-B114-EE8D8C12E7F9}" type="sibTrans" cxnId="{FA9C4DC9-2655-41BA-864D-C6F1BD19CCCF}">
      <dgm:prSet/>
      <dgm:spPr/>
      <dgm:t>
        <a:bodyPr/>
        <a:lstStyle/>
        <a:p>
          <a:endParaRPr lang="en-US"/>
        </a:p>
      </dgm:t>
    </dgm:pt>
    <dgm:pt modelId="{4BCFDD43-FC68-47A7-A3EB-46BA380D08AF}">
      <dgm:prSet phldrT="[Text]" custT="1"/>
      <dgm:spPr/>
      <dgm:t>
        <a:bodyPr/>
        <a:lstStyle/>
        <a:p>
          <a:pPr>
            <a:buFont typeface="Arial" pitchFamily="34" charset="0"/>
            <a:buChar char="•"/>
          </a:pPr>
          <a:r>
            <a:rPr lang="en-US" sz="2800" dirty="0" err="1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  <a:r>
            <a:rPr lang="en-US" sz="28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১০ </a:t>
          </a:r>
          <a:r>
            <a:rPr lang="en-US" sz="2800" dirty="0" err="1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জুলাই</a:t>
          </a:r>
          <a:r>
            <a:rPr lang="en-US" sz="28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 1910 </a:t>
          </a:r>
        </a:p>
      </dgm:t>
    </dgm:pt>
    <dgm:pt modelId="{27D16EC3-FAFA-444B-875F-1448E1881E32}" type="parTrans" cxnId="{9BEA4A91-448C-4FD8-BD29-5B7FA13F05D0}">
      <dgm:prSet/>
      <dgm:spPr/>
      <dgm:t>
        <a:bodyPr/>
        <a:lstStyle/>
        <a:p>
          <a:endParaRPr lang="en-US"/>
        </a:p>
      </dgm:t>
    </dgm:pt>
    <dgm:pt modelId="{CFB08F9F-DE1F-4091-BAF5-02569D829DE8}" type="sibTrans" cxnId="{9BEA4A91-448C-4FD8-BD29-5B7FA13F05D0}">
      <dgm:prSet/>
      <dgm:spPr/>
      <dgm:t>
        <a:bodyPr/>
        <a:lstStyle/>
        <a:p>
          <a:endParaRPr lang="en-US"/>
        </a:p>
      </dgm:t>
    </dgm:pt>
    <dgm:pt modelId="{0DE6C320-BB12-4F43-A301-69A0E199F65E}">
      <dgm:prSet phldrT="[Text]" custT="1"/>
      <dgm:spPr>
        <a:noFill/>
      </dgm:spPr>
      <dgm:t>
        <a:bodyPr/>
        <a:lstStyle/>
        <a:p>
          <a:r>
            <a:rPr lang="en-US" sz="2800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হনলুলু</a:t>
          </a:r>
          <a:r>
            <a: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2800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হাওয়াই</a:t>
          </a:r>
          <a:r>
            <a: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2800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যুক্তরাষ্ট্র</a:t>
          </a:r>
          <a:r>
            <a: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09F2F073-A76D-490C-8D68-0F6376175A76}" type="parTrans" cxnId="{D11E24AB-764B-4CE4-A965-BB83ABB6F27A}">
      <dgm:prSet/>
      <dgm:spPr/>
      <dgm:t>
        <a:bodyPr/>
        <a:lstStyle/>
        <a:p>
          <a:endParaRPr lang="en-US"/>
        </a:p>
      </dgm:t>
    </dgm:pt>
    <dgm:pt modelId="{AEAFDC69-5009-4D62-B2F4-768EA47A361D}" type="sibTrans" cxnId="{D11E24AB-764B-4CE4-A965-BB83ABB6F27A}">
      <dgm:prSet/>
      <dgm:spPr/>
      <dgm:t>
        <a:bodyPr/>
        <a:lstStyle/>
        <a:p>
          <a:endParaRPr lang="en-US"/>
        </a:p>
      </dgm:t>
    </dgm:pt>
    <dgm:pt modelId="{348E7C5A-17CE-440D-8DA0-2C4B9EEA340D}">
      <dgm:prSet phldrT="[Text]" custT="1"/>
      <dgm:spPr/>
      <dgm:t>
        <a:bodyPr/>
        <a:lstStyle/>
        <a:p>
          <a:r>
            <a:rPr lang="bn-IN" sz="2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 ছিলেন লেখিকা, বাবা পার্সোনেল স্পেশালিস্ট  </a:t>
          </a:r>
          <a:endParaRPr lang="en-US" sz="28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30F122-ACF5-44F0-B9B5-508ECAAAA9BB}" type="parTrans" cxnId="{6537E3C2-0E6B-4DA6-8CE9-12F4B4C61177}">
      <dgm:prSet/>
      <dgm:spPr/>
      <dgm:t>
        <a:bodyPr/>
        <a:lstStyle/>
        <a:p>
          <a:endParaRPr lang="en-US"/>
        </a:p>
      </dgm:t>
    </dgm:pt>
    <dgm:pt modelId="{664DDD8A-F304-4487-9B1B-591AA62AA437}" type="sibTrans" cxnId="{6537E3C2-0E6B-4DA6-8CE9-12F4B4C61177}">
      <dgm:prSet/>
      <dgm:spPr/>
      <dgm:t>
        <a:bodyPr/>
        <a:lstStyle/>
        <a:p>
          <a:endParaRPr lang="en-US"/>
        </a:p>
      </dgm:t>
    </dgm:pt>
    <dgm:pt modelId="{48BD9B3B-8BD4-480B-B8C6-E43C0E1585C9}" type="pres">
      <dgm:prSet presAssocID="{6722EA91-58F2-44DC-98CB-446C353B0AFD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782CEF44-6876-4351-AD93-1A2D94CC7650}" type="pres">
      <dgm:prSet presAssocID="{E4E97DE7-7D88-4083-8F92-71343415B120}" presName="Parent" presStyleLbl="node1" presStyleIdx="0" presStyleCnt="2">
        <dgm:presLayoutVars>
          <dgm:chMax val="4"/>
          <dgm:chPref val="3"/>
        </dgm:presLayoutVars>
      </dgm:prSet>
      <dgm:spPr/>
    </dgm:pt>
    <dgm:pt modelId="{B9620731-2F37-4090-A612-23F6485A078C}" type="pres">
      <dgm:prSet presAssocID="{4BCFDD43-FC68-47A7-A3EB-46BA380D08AF}" presName="Accent" presStyleLbl="node1" presStyleIdx="1" presStyleCnt="2"/>
      <dgm:spPr/>
    </dgm:pt>
    <dgm:pt modelId="{E08C85A5-BBA2-4A45-B51C-8C7AC52F2BDB}" type="pres">
      <dgm:prSet presAssocID="{4BCFDD43-FC68-47A7-A3EB-46BA380D08AF}" presName="Image1" presStyleLbl="fgImgPlace1" presStyleIdx="0" presStyleCnt="3" custScaleX="23060" custScaleY="5899"/>
      <dgm:spPr/>
    </dgm:pt>
    <dgm:pt modelId="{897A1FD2-017A-4553-A40B-C4CEBC54160D}" type="pres">
      <dgm:prSet presAssocID="{4BCFDD43-FC68-47A7-A3EB-46BA380D08AF}" presName="Child1" presStyleLbl="revTx" presStyleIdx="0" presStyleCnt="3" custScaleX="138556">
        <dgm:presLayoutVars>
          <dgm:chMax val="0"/>
          <dgm:chPref val="0"/>
          <dgm:bulletEnabled val="1"/>
        </dgm:presLayoutVars>
      </dgm:prSet>
      <dgm:spPr/>
    </dgm:pt>
    <dgm:pt modelId="{09929A4A-D955-4234-A3C9-C510C0C67E88}" type="pres">
      <dgm:prSet presAssocID="{0DE6C320-BB12-4F43-A301-69A0E199F65E}" presName="Image2" presStyleCnt="0"/>
      <dgm:spPr/>
    </dgm:pt>
    <dgm:pt modelId="{41E482CE-99D1-426E-8EA6-CE781A545FD2}" type="pres">
      <dgm:prSet presAssocID="{0DE6C320-BB12-4F43-A301-69A0E199F65E}" presName="Image" presStyleLbl="fgImgPlace1" presStyleIdx="1" presStyleCnt="3" custFlipVert="1" custFlipHor="1" custScaleX="8215" custScaleY="9446"/>
      <dgm:spPr/>
    </dgm:pt>
    <dgm:pt modelId="{D1A976D6-447D-49EB-8D52-95C56B4FEAE0}" type="pres">
      <dgm:prSet presAssocID="{0DE6C320-BB12-4F43-A301-69A0E199F65E}" presName="Child2" presStyleLbl="revTx" presStyleIdx="1" presStyleCnt="3" custScaleX="129072">
        <dgm:presLayoutVars>
          <dgm:chMax val="0"/>
          <dgm:chPref val="0"/>
          <dgm:bulletEnabled val="1"/>
        </dgm:presLayoutVars>
      </dgm:prSet>
      <dgm:spPr/>
    </dgm:pt>
    <dgm:pt modelId="{252ACCEF-81C6-4017-BF9C-965E5274898A}" type="pres">
      <dgm:prSet presAssocID="{348E7C5A-17CE-440D-8DA0-2C4B9EEA340D}" presName="Image3" presStyleCnt="0"/>
      <dgm:spPr/>
    </dgm:pt>
    <dgm:pt modelId="{F0DC10F3-6E0B-4FFB-88E7-06395E6BD43F}" type="pres">
      <dgm:prSet presAssocID="{348E7C5A-17CE-440D-8DA0-2C4B9EEA340D}" presName="Image" presStyleLbl="fgImgPlace1" presStyleIdx="2" presStyleCnt="3" custFlipVert="0" custFlipHor="0" custScaleX="3310" custScaleY="3992"/>
      <dgm:spPr/>
    </dgm:pt>
    <dgm:pt modelId="{4AF28414-FEE3-4C15-A183-BA0A31321590}" type="pres">
      <dgm:prSet presAssocID="{348E7C5A-17CE-440D-8DA0-2C4B9EEA340D}" presName="Child3" presStyleLbl="revTx" presStyleIdx="2" presStyleCnt="3" custScaleX="154784" custLinFactNeighborX="12934" custLinFactNeighborY="-9467">
        <dgm:presLayoutVars>
          <dgm:chMax val="0"/>
          <dgm:chPref val="0"/>
          <dgm:bulletEnabled val="1"/>
        </dgm:presLayoutVars>
      </dgm:prSet>
      <dgm:spPr/>
    </dgm:pt>
  </dgm:ptLst>
  <dgm:cxnLst>
    <dgm:cxn modelId="{3E18136C-9CB6-4A30-8FE8-FB9A28EE3D2F}" type="presOf" srcId="{4BCFDD43-FC68-47A7-A3EB-46BA380D08AF}" destId="{897A1FD2-017A-4553-A40B-C4CEBC54160D}" srcOrd="0" destOrd="0" presId="urn:microsoft.com/office/officeart/2011/layout/RadialPictureList"/>
    <dgm:cxn modelId="{65983E5A-534A-4CE6-86BB-1E67F04C7AC9}" type="presOf" srcId="{E4E97DE7-7D88-4083-8F92-71343415B120}" destId="{782CEF44-6876-4351-AD93-1A2D94CC7650}" srcOrd="0" destOrd="0" presId="urn:microsoft.com/office/officeart/2011/layout/RadialPictureList"/>
    <dgm:cxn modelId="{CEEBF28D-D6B5-4CA6-9146-876CD53C1D2A}" type="presOf" srcId="{0DE6C320-BB12-4F43-A301-69A0E199F65E}" destId="{D1A976D6-447D-49EB-8D52-95C56B4FEAE0}" srcOrd="0" destOrd="0" presId="urn:microsoft.com/office/officeart/2011/layout/RadialPictureList"/>
    <dgm:cxn modelId="{9BEA4A91-448C-4FD8-BD29-5B7FA13F05D0}" srcId="{E4E97DE7-7D88-4083-8F92-71343415B120}" destId="{4BCFDD43-FC68-47A7-A3EB-46BA380D08AF}" srcOrd="0" destOrd="0" parTransId="{27D16EC3-FAFA-444B-875F-1448E1881E32}" sibTransId="{CFB08F9F-DE1F-4091-BAF5-02569D829DE8}"/>
    <dgm:cxn modelId="{D11E24AB-764B-4CE4-A965-BB83ABB6F27A}" srcId="{E4E97DE7-7D88-4083-8F92-71343415B120}" destId="{0DE6C320-BB12-4F43-A301-69A0E199F65E}" srcOrd="1" destOrd="0" parTransId="{09F2F073-A76D-490C-8D68-0F6376175A76}" sibTransId="{AEAFDC69-5009-4D62-B2F4-768EA47A361D}"/>
    <dgm:cxn modelId="{6537E3C2-0E6B-4DA6-8CE9-12F4B4C61177}" srcId="{E4E97DE7-7D88-4083-8F92-71343415B120}" destId="{348E7C5A-17CE-440D-8DA0-2C4B9EEA340D}" srcOrd="2" destOrd="0" parTransId="{3730F122-ACF5-44F0-B9B5-508ECAAAA9BB}" sibTransId="{664DDD8A-F304-4487-9B1B-591AA62AA437}"/>
    <dgm:cxn modelId="{FA9C4DC9-2655-41BA-864D-C6F1BD19CCCF}" srcId="{6722EA91-58F2-44DC-98CB-446C353B0AFD}" destId="{E4E97DE7-7D88-4083-8F92-71343415B120}" srcOrd="0" destOrd="0" parTransId="{91826D1E-122E-4D27-933F-6E0F62575F80}" sibTransId="{4117847C-30CB-48A3-B114-EE8D8C12E7F9}"/>
    <dgm:cxn modelId="{FE1806D2-DAFE-4FD2-AA01-C91FE0445727}" type="presOf" srcId="{6722EA91-58F2-44DC-98CB-446C353B0AFD}" destId="{48BD9B3B-8BD4-480B-B8C6-E43C0E1585C9}" srcOrd="0" destOrd="0" presId="urn:microsoft.com/office/officeart/2011/layout/RadialPictureList"/>
    <dgm:cxn modelId="{02EB4AD7-A92C-4FE4-8219-DAED312F1AC9}" type="presOf" srcId="{348E7C5A-17CE-440D-8DA0-2C4B9EEA340D}" destId="{4AF28414-FEE3-4C15-A183-BA0A31321590}" srcOrd="0" destOrd="0" presId="urn:microsoft.com/office/officeart/2011/layout/RadialPictureList"/>
    <dgm:cxn modelId="{8F1B1632-9087-454D-BA88-B41320278729}" type="presParOf" srcId="{48BD9B3B-8BD4-480B-B8C6-E43C0E1585C9}" destId="{782CEF44-6876-4351-AD93-1A2D94CC7650}" srcOrd="0" destOrd="0" presId="urn:microsoft.com/office/officeart/2011/layout/RadialPictureList"/>
    <dgm:cxn modelId="{88D807D5-714C-4845-9D4E-12767671CE66}" type="presParOf" srcId="{48BD9B3B-8BD4-480B-B8C6-E43C0E1585C9}" destId="{B9620731-2F37-4090-A612-23F6485A078C}" srcOrd="1" destOrd="0" presId="urn:microsoft.com/office/officeart/2011/layout/RadialPictureList"/>
    <dgm:cxn modelId="{FD14EDA4-A1B5-4227-A817-2129B9FB5D0D}" type="presParOf" srcId="{48BD9B3B-8BD4-480B-B8C6-E43C0E1585C9}" destId="{E08C85A5-BBA2-4A45-B51C-8C7AC52F2BDB}" srcOrd="2" destOrd="0" presId="urn:microsoft.com/office/officeart/2011/layout/RadialPictureList"/>
    <dgm:cxn modelId="{22CAB1D2-D618-45B4-9789-DEAD3B30111F}" type="presParOf" srcId="{48BD9B3B-8BD4-480B-B8C6-E43C0E1585C9}" destId="{897A1FD2-017A-4553-A40B-C4CEBC54160D}" srcOrd="3" destOrd="0" presId="urn:microsoft.com/office/officeart/2011/layout/RadialPictureList"/>
    <dgm:cxn modelId="{6983CFC3-324D-4A92-9FF5-F14104B0C041}" type="presParOf" srcId="{48BD9B3B-8BD4-480B-B8C6-E43C0E1585C9}" destId="{09929A4A-D955-4234-A3C9-C510C0C67E88}" srcOrd="4" destOrd="0" presId="urn:microsoft.com/office/officeart/2011/layout/RadialPictureList"/>
    <dgm:cxn modelId="{76F8880F-4A24-406A-9C5B-6071C286B61D}" type="presParOf" srcId="{09929A4A-D955-4234-A3C9-C510C0C67E88}" destId="{41E482CE-99D1-426E-8EA6-CE781A545FD2}" srcOrd="0" destOrd="0" presId="urn:microsoft.com/office/officeart/2011/layout/RadialPictureList"/>
    <dgm:cxn modelId="{23DD7856-15CF-4298-8E18-DB45B82F146E}" type="presParOf" srcId="{48BD9B3B-8BD4-480B-B8C6-E43C0E1585C9}" destId="{D1A976D6-447D-49EB-8D52-95C56B4FEAE0}" srcOrd="5" destOrd="0" presId="urn:microsoft.com/office/officeart/2011/layout/RadialPictureList"/>
    <dgm:cxn modelId="{D8F858DE-9CDE-4535-82FC-8ED0CA66AA24}" type="presParOf" srcId="{48BD9B3B-8BD4-480B-B8C6-E43C0E1585C9}" destId="{252ACCEF-81C6-4017-BF9C-965E5274898A}" srcOrd="6" destOrd="0" presId="urn:microsoft.com/office/officeart/2011/layout/RadialPictureList"/>
    <dgm:cxn modelId="{94819E4F-73C6-47D7-9F51-DC3435DB3D17}" type="presParOf" srcId="{252ACCEF-81C6-4017-BF9C-965E5274898A}" destId="{F0DC10F3-6E0B-4FFB-88E7-06395E6BD43F}" srcOrd="0" destOrd="0" presId="urn:microsoft.com/office/officeart/2011/layout/RadialPictureList"/>
    <dgm:cxn modelId="{D4A3F87F-1222-4C2C-A7A2-CA1FF8644588}" type="presParOf" srcId="{48BD9B3B-8BD4-480B-B8C6-E43C0E1585C9}" destId="{4AF28414-FEE3-4C15-A183-BA0A31321590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CEF44-6876-4351-AD93-1A2D94CC7650}">
      <dsp:nvSpPr>
        <dsp:cNvPr id="0" name=""/>
        <dsp:cNvSpPr/>
      </dsp:nvSpPr>
      <dsp:spPr>
        <a:xfrm>
          <a:off x="1546352" y="1433779"/>
          <a:ext cx="2578616" cy="2578743"/>
        </a:xfrm>
        <a:prstGeom prst="ellipse">
          <a:avLst/>
        </a:prstGeom>
        <a:blipFill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.</a:t>
          </a:r>
        </a:p>
      </dsp:txBody>
      <dsp:txXfrm>
        <a:off x="1923982" y="1811427"/>
        <a:ext cx="1823356" cy="1823447"/>
      </dsp:txXfrm>
    </dsp:sp>
    <dsp:sp modelId="{B9620731-2F37-4090-A612-23F6485A078C}">
      <dsp:nvSpPr>
        <dsp:cNvPr id="0" name=""/>
        <dsp:cNvSpPr/>
      </dsp:nvSpPr>
      <dsp:spPr>
        <a:xfrm>
          <a:off x="216596" y="0"/>
          <a:ext cx="5198064" cy="5418667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C85A5-BBA2-4A45-B51C-8C7AC52F2BDB}">
      <dsp:nvSpPr>
        <dsp:cNvPr id="0" name=""/>
        <dsp:cNvSpPr/>
      </dsp:nvSpPr>
      <dsp:spPr>
        <a:xfrm>
          <a:off x="4575487" y="1106918"/>
          <a:ext cx="318544" cy="815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A1FD2-017A-4553-A40B-C4CEBC54160D}">
      <dsp:nvSpPr>
        <dsp:cNvPr id="0" name=""/>
        <dsp:cNvSpPr/>
      </dsp:nvSpPr>
      <dsp:spPr>
        <a:xfrm>
          <a:off x="5173770" y="479010"/>
          <a:ext cx="2561931" cy="133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10000"/>
            </a:spcAft>
            <a:buFont typeface="Arial" pitchFamily="34" charset="0"/>
            <a:buNone/>
          </a:pPr>
          <a:r>
            <a:rPr lang="en-US" sz="2800" kern="1200" dirty="0" err="1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  <a:r>
            <a:rPr lang="en-US" sz="2800" kern="1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১০ </a:t>
          </a:r>
          <a:r>
            <a:rPr lang="en-US" sz="2800" kern="1200" dirty="0" err="1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জুলাই</a:t>
          </a:r>
          <a:r>
            <a:rPr lang="en-US" sz="2800" kern="1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 1910 </a:t>
          </a:r>
        </a:p>
      </dsp:txBody>
      <dsp:txXfrm>
        <a:off x="5173770" y="479010"/>
        <a:ext cx="2561931" cy="1337327"/>
      </dsp:txXfrm>
    </dsp:sp>
    <dsp:sp modelId="{41E482CE-99D1-426E-8EA6-CE781A545FD2}">
      <dsp:nvSpPr>
        <dsp:cNvPr id="0" name=""/>
        <dsp:cNvSpPr/>
      </dsp:nvSpPr>
      <dsp:spPr>
        <a:xfrm flipH="1" flipV="1">
          <a:off x="5211925" y="2654368"/>
          <a:ext cx="113479" cy="1305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976D6-447D-49EB-8D52-95C56B4FEAE0}">
      <dsp:nvSpPr>
        <dsp:cNvPr id="0" name=""/>
        <dsp:cNvSpPr/>
      </dsp:nvSpPr>
      <dsp:spPr>
        <a:xfrm>
          <a:off x="5803060" y="2048256"/>
          <a:ext cx="2386570" cy="133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sz="2800" kern="1200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হনলুলু</a:t>
          </a:r>
          <a:r>
            <a:rPr lang="en-US" sz="28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2800" kern="1200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হাওয়াই</a:t>
          </a:r>
          <a:r>
            <a:rPr lang="en-US" sz="28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2800" kern="1200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যুক্তরাষ্ট্র</a:t>
          </a:r>
          <a:r>
            <a:rPr lang="en-US" sz="28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5803060" y="2048256"/>
        <a:ext cx="2386570" cy="1337327"/>
      </dsp:txXfrm>
    </dsp:sp>
    <dsp:sp modelId="{F0DC10F3-6E0B-4FFB-88E7-06395E6BD43F}">
      <dsp:nvSpPr>
        <dsp:cNvPr id="0" name=""/>
        <dsp:cNvSpPr/>
      </dsp:nvSpPr>
      <dsp:spPr>
        <a:xfrm>
          <a:off x="4711898" y="4286220"/>
          <a:ext cx="45723" cy="551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28414-FEE3-4C15-A183-BA0A31321590}">
      <dsp:nvSpPr>
        <dsp:cNvPr id="0" name=""/>
        <dsp:cNvSpPr/>
      </dsp:nvSpPr>
      <dsp:spPr>
        <a:xfrm>
          <a:off x="5262893" y="3524493"/>
          <a:ext cx="2861991" cy="133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bn-IN" sz="2800" kern="1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 ছিলেন লেখিকা, বাবা পার্সোনেল স্পেশালিস্ট  </a:t>
          </a:r>
          <a:endParaRPr lang="en-US" sz="28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62893" y="3524493"/>
        <a:ext cx="2861991" cy="1337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FFC5-512C-47D7-880B-03F60BB7A50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0D084-8890-4565-A05C-1E063B34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9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জোড়ায়</a:t>
            </a:r>
            <a:r>
              <a:rPr lang="en-US" dirty="0"/>
              <a:t> </a:t>
            </a:r>
            <a:r>
              <a:rPr lang="en-US" dirty="0" err="1"/>
              <a:t>কাজ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পর</a:t>
            </a:r>
            <a:r>
              <a:rPr lang="en-US" dirty="0"/>
              <a:t> </a:t>
            </a:r>
            <a:r>
              <a:rPr lang="en-US" dirty="0" err="1"/>
              <a:t>শিক্ষার্থীরা</a:t>
            </a:r>
            <a:r>
              <a:rPr lang="en-US" baseline="0" dirty="0"/>
              <a:t> </a:t>
            </a:r>
            <a:r>
              <a:rPr lang="en-US" baseline="0" dirty="0" err="1"/>
              <a:t>খাতায়</a:t>
            </a:r>
            <a:r>
              <a:rPr lang="en-US" baseline="0" dirty="0"/>
              <a:t> </a:t>
            </a:r>
            <a:r>
              <a:rPr lang="en-US" baseline="0" dirty="0" err="1"/>
              <a:t>লিখে</a:t>
            </a:r>
            <a:r>
              <a:rPr lang="en-US" baseline="0" dirty="0"/>
              <a:t> </a:t>
            </a:r>
            <a:r>
              <a:rPr lang="en-US" baseline="0" dirty="0" err="1"/>
              <a:t>অত:পর</a:t>
            </a:r>
            <a:r>
              <a:rPr lang="en-US" baseline="0" dirty="0"/>
              <a:t> </a:t>
            </a:r>
            <a:r>
              <a:rPr lang="en-US" baseline="0" dirty="0" err="1"/>
              <a:t>উপস্থাপন</a:t>
            </a:r>
            <a:r>
              <a:rPr lang="en-US" baseline="0" dirty="0"/>
              <a:t> </a:t>
            </a:r>
            <a:r>
              <a:rPr lang="en-US" baseline="0" dirty="0" err="1"/>
              <a:t>করবে</a:t>
            </a:r>
            <a:r>
              <a:rPr lang="en-US" baseline="0" dirty="0"/>
              <a:t>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DDB47C7-1641-4A1B-AE2A-0DA91172790B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04585-0A00-47D8-BD44-CFD23EEBFDC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5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baseline="0" dirty="0"/>
              <a:t> </a:t>
            </a:r>
            <a:r>
              <a:rPr lang="en-US" baseline="0" dirty="0" err="1"/>
              <a:t>ব্যাক্তির</a:t>
            </a:r>
            <a:r>
              <a:rPr lang="en-US" baseline="0" dirty="0"/>
              <a:t> </a:t>
            </a:r>
            <a:r>
              <a:rPr lang="en-US" baseline="0" dirty="0" err="1"/>
              <a:t>প্রোফাইল</a:t>
            </a:r>
            <a:r>
              <a:rPr lang="en-US" baseline="0" dirty="0"/>
              <a:t> </a:t>
            </a:r>
            <a:r>
              <a:rPr lang="en-US" baseline="0" dirty="0" err="1"/>
              <a:t>তৈরী</a:t>
            </a:r>
            <a:r>
              <a:rPr lang="en-US" baseline="0" dirty="0"/>
              <a:t> </a:t>
            </a:r>
            <a:r>
              <a:rPr lang="en-US" baseline="0" dirty="0" err="1"/>
              <a:t>করার</a:t>
            </a:r>
            <a:r>
              <a:rPr lang="en-US" baseline="0" dirty="0"/>
              <a:t> </a:t>
            </a:r>
            <a:r>
              <a:rPr lang="en-US" baseline="0" dirty="0" err="1"/>
              <a:t>ধাপসমূহ</a:t>
            </a:r>
            <a:r>
              <a:rPr lang="en-US" baseline="0" dirty="0"/>
              <a:t> </a:t>
            </a:r>
            <a:r>
              <a:rPr lang="en-US" baseline="0" dirty="0" err="1"/>
              <a:t>বর্ণনা</a:t>
            </a:r>
            <a:r>
              <a:rPr lang="en-US" baseline="0" dirty="0"/>
              <a:t> </a:t>
            </a:r>
            <a:r>
              <a:rPr lang="en-US" baseline="0" dirty="0" err="1"/>
              <a:t>করা</a:t>
            </a:r>
            <a:r>
              <a:rPr lang="en-US" baseline="0" dirty="0"/>
              <a:t> </a:t>
            </a:r>
            <a:r>
              <a:rPr lang="en-US" baseline="0" dirty="0" err="1"/>
              <a:t>যেতে</a:t>
            </a:r>
            <a:r>
              <a:rPr lang="en-US" baseline="0" dirty="0"/>
              <a:t> </a:t>
            </a:r>
            <a:r>
              <a:rPr lang="en-US" baseline="0" dirty="0" err="1"/>
              <a:t>পারে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622B-F91D-4919-8F5A-D4A14CFABD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2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6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2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634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23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499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3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11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4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8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0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0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8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670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58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3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9A79-B4AE-4710-9738-0D27A1EDC28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F6A8A2-DCC6-4D2C-A3A1-85C313A42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5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201" y="357100"/>
            <a:ext cx="8303514" cy="29806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</a:bodyPr>
          <a:lstStyle/>
          <a:p>
            <a:pPr algn="ctr"/>
            <a:r>
              <a:rPr lang="en-US" sz="19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স্বাগতম</a:t>
            </a:r>
            <a:endParaRPr lang="en-US" sz="199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Picture 2" descr="http://www.webweaver.nu/clipart/img/seasons/rainbows/rainb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7014">
            <a:off x="928947" y="3106707"/>
            <a:ext cx="7921648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87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486400" y="4405745"/>
            <a:ext cx="1447800" cy="1447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জীবনযাত্রার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81600" y="4050268"/>
            <a:ext cx="2057400" cy="2121932"/>
            <a:chOff x="3657600" y="4050268"/>
            <a:chExt cx="2057400" cy="2121932"/>
          </a:xfrm>
          <a:solidFill>
            <a:srgbClr val="FFC000"/>
          </a:solidFill>
        </p:grpSpPr>
        <p:sp>
          <p:nvSpPr>
            <p:cNvPr id="5" name="Block Arc 4"/>
            <p:cNvSpPr/>
            <p:nvPr/>
          </p:nvSpPr>
          <p:spPr>
            <a:xfrm rot="21305519">
              <a:off x="3657600" y="4114800"/>
              <a:ext cx="2057400" cy="2057400"/>
            </a:xfrm>
            <a:prstGeom prst="blockArc">
              <a:avLst>
                <a:gd name="adj1" fmla="val 10907892"/>
                <a:gd name="adj2" fmla="val 455881"/>
                <a:gd name="adj3" fmla="val 1283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37210" y="4050268"/>
              <a:ext cx="6383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শিশু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765965" y="3680935"/>
            <a:ext cx="2881440" cy="2844554"/>
            <a:chOff x="3657600" y="4087675"/>
            <a:chExt cx="2057400" cy="2084525"/>
          </a:xfrm>
        </p:grpSpPr>
        <p:sp>
          <p:nvSpPr>
            <p:cNvPr id="9" name="Block Arc 8"/>
            <p:cNvSpPr/>
            <p:nvPr/>
          </p:nvSpPr>
          <p:spPr>
            <a:xfrm rot="21305519">
              <a:off x="3657600" y="4114800"/>
              <a:ext cx="2057400" cy="2057400"/>
            </a:xfrm>
            <a:prstGeom prst="blockArc">
              <a:avLst>
                <a:gd name="adj1" fmla="val 10907892"/>
                <a:gd name="adj2" fmla="val 455881"/>
                <a:gd name="adj3" fmla="val 1283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11025" y="4087675"/>
              <a:ext cx="493700" cy="270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latin typeface="Nikosh" pitchFamily="2" charset="0"/>
                  <a:cs typeface="Nikosh" pitchFamily="2" charset="0"/>
                </a:rPr>
                <a:t>ছা</a:t>
              </a:r>
              <a:r>
                <a:rPr lang="bn-IN" dirty="0">
                  <a:latin typeface="Nikosh" pitchFamily="2" charset="0"/>
                  <a:cs typeface="Nikosh" pitchFamily="2" charset="0"/>
                </a:rPr>
                <a:t>ত্রী</a:t>
              </a:r>
              <a:endParaRPr lang="en-US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15692" y="3284462"/>
            <a:ext cx="3782289" cy="3728787"/>
            <a:chOff x="3657600" y="4114800"/>
            <a:chExt cx="2057400" cy="2057400"/>
          </a:xfrm>
          <a:solidFill>
            <a:srgbClr val="92D050"/>
          </a:solidFill>
        </p:grpSpPr>
        <p:sp>
          <p:nvSpPr>
            <p:cNvPr id="12" name="Block Arc 11"/>
            <p:cNvSpPr/>
            <p:nvPr/>
          </p:nvSpPr>
          <p:spPr>
            <a:xfrm rot="21305519">
              <a:off x="3657600" y="4114800"/>
              <a:ext cx="2057400" cy="2057400"/>
            </a:xfrm>
            <a:prstGeom prst="blockArc">
              <a:avLst>
                <a:gd name="adj1" fmla="val 10907892"/>
                <a:gd name="adj2" fmla="val 446068"/>
                <a:gd name="adj3" fmla="val 10354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11026" y="4143580"/>
              <a:ext cx="397790" cy="2037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Nikosh" pitchFamily="2" charset="0"/>
                  <a:cs typeface="Nikosh" pitchFamily="2" charset="0"/>
                </a:rPr>
                <a:t>অবকাশ</a:t>
              </a:r>
              <a:endParaRPr lang="en-US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96499" y="2840177"/>
            <a:ext cx="4630976" cy="4551963"/>
            <a:chOff x="3690969" y="4143580"/>
            <a:chExt cx="1978232" cy="1966099"/>
          </a:xfrm>
          <a:solidFill>
            <a:srgbClr val="FFFF00"/>
          </a:solidFill>
        </p:grpSpPr>
        <p:sp>
          <p:nvSpPr>
            <p:cNvPr id="15" name="Block Arc 14"/>
            <p:cNvSpPr/>
            <p:nvPr/>
          </p:nvSpPr>
          <p:spPr>
            <a:xfrm rot="21305519">
              <a:off x="3690969" y="4152787"/>
              <a:ext cx="1978232" cy="1956892"/>
            </a:xfrm>
            <a:prstGeom prst="blockArc">
              <a:avLst>
                <a:gd name="adj1" fmla="val 10907892"/>
                <a:gd name="adj2" fmla="val 531396"/>
                <a:gd name="adj3" fmla="val 825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1026" y="4143580"/>
              <a:ext cx="315127" cy="159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Nikosh" pitchFamily="2" charset="0"/>
                  <a:cs typeface="Nikosh" pitchFamily="2" charset="0"/>
                </a:rPr>
                <a:t>নাগরিক</a:t>
              </a:r>
              <a:endParaRPr lang="en-US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394360" y="2353292"/>
            <a:ext cx="5638806" cy="5467068"/>
            <a:chOff x="3690969" y="4152787"/>
            <a:chExt cx="1978232" cy="195689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8" name="Block Arc 17"/>
            <p:cNvSpPr/>
            <p:nvPr/>
          </p:nvSpPr>
          <p:spPr>
            <a:xfrm rot="21305519">
              <a:off x="3690969" y="4152787"/>
              <a:ext cx="1978232" cy="1956892"/>
            </a:xfrm>
            <a:prstGeom prst="blockArc">
              <a:avLst>
                <a:gd name="adj1" fmla="val 10907892"/>
                <a:gd name="adj2" fmla="val 531396"/>
                <a:gd name="adj3" fmla="val 825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0132" y="4167988"/>
              <a:ext cx="214939" cy="132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Nikosh" pitchFamily="2" charset="0"/>
                  <a:cs typeface="Nikosh" pitchFamily="2" charset="0"/>
                </a:rPr>
                <a:t>শ্রমিক</a:t>
              </a:r>
              <a:endParaRPr lang="en-US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26077" y="1902071"/>
            <a:ext cx="6564437" cy="6252140"/>
            <a:chOff x="3722801" y="4220568"/>
            <a:chExt cx="1958847" cy="1988694"/>
          </a:xfrm>
          <a:solidFill>
            <a:srgbClr val="0070C0"/>
          </a:solidFill>
        </p:grpSpPr>
        <p:sp>
          <p:nvSpPr>
            <p:cNvPr id="21" name="Block Arc 20"/>
            <p:cNvSpPr/>
            <p:nvPr/>
          </p:nvSpPr>
          <p:spPr>
            <a:xfrm rot="21305519">
              <a:off x="3722801" y="4220568"/>
              <a:ext cx="1958847" cy="1988694"/>
            </a:xfrm>
            <a:prstGeom prst="blockArc">
              <a:avLst>
                <a:gd name="adj1" fmla="val 10907892"/>
                <a:gd name="adj2" fmla="val 588992"/>
                <a:gd name="adj3" fmla="val 6614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5174" y="4231816"/>
              <a:ext cx="281838" cy="1076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Nikosh" pitchFamily="2" charset="0"/>
                  <a:cs typeface="Nikosh" pitchFamily="2" charset="0"/>
                </a:rPr>
                <a:t>হোম</a:t>
              </a:r>
              <a:r>
                <a:rPr lang="en-US" sz="1600" dirty="0"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1600" dirty="0">
                  <a:latin typeface="Nikosh" pitchFamily="2" charset="0"/>
                  <a:cs typeface="Nikosh" pitchFamily="2" charset="0"/>
                </a:rPr>
                <a:t>মেকা</a:t>
              </a:r>
              <a:r>
                <a:rPr lang="en-US" sz="1600" dirty="0">
                  <a:latin typeface="Nikosh" pitchFamily="2" charset="0"/>
                  <a:cs typeface="Nikosh" pitchFamily="2" charset="0"/>
                </a:rPr>
                <a:t>র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431645" y="1448053"/>
            <a:ext cx="7504822" cy="7114056"/>
            <a:chOff x="3713986" y="4215347"/>
            <a:chExt cx="1968380" cy="1999178"/>
          </a:xfrm>
        </p:grpSpPr>
        <p:sp>
          <p:nvSpPr>
            <p:cNvPr id="24" name="Block Arc 23"/>
            <p:cNvSpPr/>
            <p:nvPr/>
          </p:nvSpPr>
          <p:spPr>
            <a:xfrm rot="21305519">
              <a:off x="3723026" y="4220558"/>
              <a:ext cx="1958847" cy="1993967"/>
            </a:xfrm>
            <a:prstGeom prst="blockArc">
              <a:avLst>
                <a:gd name="adj1" fmla="val 10907892"/>
                <a:gd name="adj2" fmla="val 594549"/>
                <a:gd name="adj3" fmla="val 533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7506" y="4215347"/>
              <a:ext cx="102251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৪৫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30687" y="5059017"/>
              <a:ext cx="77024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৫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52498" y="4946616"/>
              <a:ext cx="100149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১০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07711" y="4790933"/>
              <a:ext cx="100149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১৫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86586" y="4651450"/>
              <a:ext cx="103512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২০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65583" y="4545830"/>
              <a:ext cx="103512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২৫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64608" y="4442041"/>
              <a:ext cx="108557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৩০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11138" y="4338252"/>
              <a:ext cx="108557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৩৫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13156" y="4249083"/>
              <a:ext cx="101410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৪০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3800" y="4246856"/>
              <a:ext cx="104773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৫০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59715" y="4319136"/>
              <a:ext cx="104773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৫৫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40183" y="4429714"/>
              <a:ext cx="107717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৬০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61420" y="4559212"/>
              <a:ext cx="107717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৬৫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50217" y="4694174"/>
              <a:ext cx="101830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৭০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24155" y="4844994"/>
              <a:ext cx="101830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৭৫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75070" y="4994617"/>
              <a:ext cx="107296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Nikosh" pitchFamily="2" charset="0"/>
                  <a:cs typeface="Nikosh" pitchFamily="2" charset="0"/>
                </a:rPr>
                <a:t>৮০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13986" y="5141751"/>
              <a:ext cx="133363" cy="103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Nikosh" pitchFamily="2" charset="0"/>
                  <a:cs typeface="Nikosh" pitchFamily="2" charset="0"/>
                </a:rPr>
                <a:t>বয়স</a:t>
              </a:r>
              <a:endParaRPr lang="en-US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210527" y="94469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ea typeface="+mj-ea"/>
                <a:cs typeface="Nikosh" pitchFamily="2" charset="0"/>
              </a:rPr>
              <a:t>রঙধনু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ea typeface="+mj-ea"/>
                <a:cs typeface="Nikosh" pitchFamily="2" charset="0"/>
              </a:rPr>
              <a:t>জীবন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ea typeface="+mj-ea"/>
              <a:cs typeface="Nikosh" pitchFamily="2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600200" y="3429000"/>
            <a:ext cx="741218" cy="1155742"/>
            <a:chOff x="76200" y="3429000"/>
            <a:chExt cx="741218" cy="1155742"/>
          </a:xfrm>
        </p:grpSpPr>
        <p:sp>
          <p:nvSpPr>
            <p:cNvPr id="42" name="Rectangle 41"/>
            <p:cNvSpPr/>
            <p:nvPr/>
          </p:nvSpPr>
          <p:spPr>
            <a:xfrm>
              <a:off x="76200" y="3429000"/>
              <a:ext cx="741218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বৃদ্ধি</a:t>
              </a:r>
              <a:endParaRPr lang="en-US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dirty="0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জন্ম-১৪</a:t>
              </a:r>
            </a:p>
          </p:txBody>
        </p:sp>
        <p:pic>
          <p:nvPicPr>
            <p:cNvPr id="48" name="Picture 2" descr="http://career.iresearchnet.com/wp-content/uploads/2014/06/Supers-Career-Development-Theory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4" t="60017" r="86515" b="31906"/>
            <a:stretch/>
          </p:blipFill>
          <p:spPr bwMode="auto">
            <a:xfrm>
              <a:off x="166254" y="4030560"/>
              <a:ext cx="651164" cy="554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 50"/>
          <p:cNvGrpSpPr/>
          <p:nvPr/>
        </p:nvGrpSpPr>
        <p:grpSpPr>
          <a:xfrm>
            <a:off x="1723380" y="2133600"/>
            <a:ext cx="1076347" cy="1362670"/>
            <a:chOff x="199379" y="2133600"/>
            <a:chExt cx="1076347" cy="1362670"/>
          </a:xfrm>
        </p:grpSpPr>
        <p:sp>
          <p:nvSpPr>
            <p:cNvPr id="43" name="Rectangle 42"/>
            <p:cNvSpPr/>
            <p:nvPr/>
          </p:nvSpPr>
          <p:spPr>
            <a:xfrm>
              <a:off x="199379" y="2133600"/>
              <a:ext cx="1046018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অনুসন্ধান</a:t>
              </a:r>
              <a:endParaRPr lang="en-US" sz="2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400" dirty="0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১৫-২৪</a:t>
              </a:r>
            </a:p>
          </p:txBody>
        </p:sp>
        <p:pic>
          <p:nvPicPr>
            <p:cNvPr id="50" name="Picture 2" descr="http://career.iresearchnet.com/wp-content/uploads/2014/06/Supers-Career-Development-Theory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40" t="46365" r="84241" b="42406"/>
            <a:stretch/>
          </p:blipFill>
          <p:spPr bwMode="auto">
            <a:xfrm>
              <a:off x="652271" y="2725870"/>
              <a:ext cx="623455" cy="77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" name="Group 52"/>
          <p:cNvGrpSpPr/>
          <p:nvPr/>
        </p:nvGrpSpPr>
        <p:grpSpPr>
          <a:xfrm>
            <a:off x="2667001" y="685800"/>
            <a:ext cx="1648691" cy="1246910"/>
            <a:chOff x="1143000" y="685800"/>
            <a:chExt cx="1648691" cy="1246910"/>
          </a:xfrm>
        </p:grpSpPr>
        <p:sp>
          <p:nvSpPr>
            <p:cNvPr id="44" name="Rectangle 43"/>
            <p:cNvSpPr/>
            <p:nvPr/>
          </p:nvSpPr>
          <p:spPr>
            <a:xfrm>
              <a:off x="1143000" y="990600"/>
              <a:ext cx="1046018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স্থিতি</a:t>
              </a:r>
              <a:endParaRPr lang="en-US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dirty="0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২৫-৪৪</a:t>
              </a:r>
            </a:p>
          </p:txBody>
        </p:sp>
        <p:pic>
          <p:nvPicPr>
            <p:cNvPr id="52" name="Picture 2" descr="http://career.iresearchnet.com/wp-content/uploads/2014/06/Supers-Career-Development-Theory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91" t="8726" r="66364" b="73100"/>
            <a:stretch/>
          </p:blipFill>
          <p:spPr bwMode="auto">
            <a:xfrm>
              <a:off x="1918855" y="685800"/>
              <a:ext cx="872836" cy="1246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 54"/>
          <p:cNvGrpSpPr/>
          <p:nvPr/>
        </p:nvGrpSpPr>
        <p:grpSpPr>
          <a:xfrm>
            <a:off x="6716207" y="606136"/>
            <a:ext cx="1543801" cy="1138708"/>
            <a:chOff x="5192206" y="606136"/>
            <a:chExt cx="1543801" cy="1138708"/>
          </a:xfrm>
        </p:grpSpPr>
        <p:sp>
          <p:nvSpPr>
            <p:cNvPr id="46" name="Rectangle 45"/>
            <p:cNvSpPr/>
            <p:nvPr/>
          </p:nvSpPr>
          <p:spPr>
            <a:xfrm>
              <a:off x="5192206" y="893416"/>
              <a:ext cx="1046018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বজায়</a:t>
              </a:r>
              <a:r>
                <a:rPr lang="en-US" sz="2000" dirty="0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রাখা</a:t>
              </a:r>
              <a:endParaRPr lang="en-US" sz="2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৪৫-৬৪</a:t>
              </a:r>
            </a:p>
          </p:txBody>
        </p:sp>
        <p:pic>
          <p:nvPicPr>
            <p:cNvPr id="54" name="Picture 2" descr="http://career.iresearchnet.com/wp-content/uploads/2014/06/Supers-Career-Development-Theory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73" t="7918" r="27576" b="73101"/>
            <a:stretch/>
          </p:blipFill>
          <p:spPr bwMode="auto">
            <a:xfrm>
              <a:off x="6264952" y="606136"/>
              <a:ext cx="471055" cy="11387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Group 56"/>
          <p:cNvGrpSpPr/>
          <p:nvPr/>
        </p:nvGrpSpPr>
        <p:grpSpPr>
          <a:xfrm>
            <a:off x="9363009" y="1328803"/>
            <a:ext cx="1018322" cy="1689801"/>
            <a:chOff x="7619950" y="1126942"/>
            <a:chExt cx="1018322" cy="1689801"/>
          </a:xfrm>
        </p:grpSpPr>
        <p:sp>
          <p:nvSpPr>
            <p:cNvPr id="47" name="Rectangle 46"/>
            <p:cNvSpPr/>
            <p:nvPr/>
          </p:nvSpPr>
          <p:spPr>
            <a:xfrm>
              <a:off x="7619950" y="2233776"/>
              <a:ext cx="1018322" cy="5829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প্রতিফল</a:t>
              </a:r>
              <a:r>
                <a:rPr lang="bn-IN" dirty="0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endParaRPr lang="en-US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dirty="0">
                  <a:solidFill>
                    <a:schemeClr val="tx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৬৫+</a:t>
              </a:r>
            </a:p>
          </p:txBody>
        </p:sp>
        <p:pic>
          <p:nvPicPr>
            <p:cNvPr id="56" name="Picture 2" descr="http://career.iresearchnet.com/wp-content/uploads/2014/06/Supers-Career-Development-Theory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424" t="25285" r="16818" b="57551"/>
            <a:stretch/>
          </p:blipFill>
          <p:spPr bwMode="auto">
            <a:xfrm>
              <a:off x="7854103" y="1126942"/>
              <a:ext cx="526473" cy="1045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8" name="Rectangle 57"/>
          <p:cNvSpPr/>
          <p:nvPr/>
        </p:nvSpPr>
        <p:spPr>
          <a:xfrm>
            <a:off x="2417790" y="5148854"/>
            <a:ext cx="3052363" cy="413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57434" y="5170578"/>
            <a:ext cx="3052363" cy="413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59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851" y="274638"/>
            <a:ext cx="6970426" cy="7159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প্রোফাইল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তৈরী</a:t>
            </a:r>
            <a:r>
              <a:rPr lang="bn-IN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র প্রয়োজনীয় তথ্যবলী 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143000"/>
            <a:ext cx="8153400" cy="5334000"/>
          </a:xfrm>
        </p:spPr>
        <p:txBody>
          <a:bodyPr>
            <a:noAutofit/>
          </a:bodyPr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ব্যাক্তির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নাম</a:t>
            </a:r>
            <a:r>
              <a:rPr lang="en-US" dirty="0">
                <a:latin typeface="Nikosh" pitchFamily="2" charset="0"/>
                <a:cs typeface="Nikosh" pitchFamily="2" charset="0"/>
              </a:rPr>
              <a:t> (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প্রয়োজনে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ছদ্মনাম</a:t>
            </a:r>
            <a:r>
              <a:rPr lang="en-US" dirty="0">
                <a:latin typeface="Nikosh" pitchFamily="2" charset="0"/>
                <a:cs typeface="Nikosh" pitchFamily="2" charset="0"/>
              </a:rPr>
              <a:t>)</a:t>
            </a: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লিঙ্গ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জন্মকাল</a:t>
            </a:r>
            <a:r>
              <a:rPr lang="en-US" dirty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জন্মস্থান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শিক্ষাজীবন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কর্মজীবন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ব্যাক্তিগত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জীবন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অবসর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জীবন</a:t>
            </a:r>
            <a:r>
              <a:rPr lang="en-US" dirty="0">
                <a:latin typeface="Nikosh" pitchFamily="2" charset="0"/>
                <a:cs typeface="Nikosh" pitchFamily="2" charset="0"/>
              </a:rPr>
              <a:t> (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যদি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থাকে</a:t>
            </a:r>
            <a:r>
              <a:rPr lang="en-US" dirty="0">
                <a:latin typeface="Nikosh" pitchFamily="2" charset="0"/>
                <a:cs typeface="Nikosh" pitchFamily="2" charset="0"/>
              </a:rPr>
              <a:t>)</a:t>
            </a: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ক্যারিয়ারের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বিষয়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সফলভাবে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করেছেন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কী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বিষয়ে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চ্যালেঞ্জের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মুখোমুখি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হয়েছেন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?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থেকে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কীভাবে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বেরিয়ে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এসেছেন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এমন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সিদ্ধান্ত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হয়তো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অন্যরকম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হলে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ভালো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হতো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মনে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জীবনের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অন্য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বিষয়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ক্যারিয়ারের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সিদ্ধান্তকে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প্রভাবিত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করেছে</a:t>
            </a:r>
            <a:r>
              <a:rPr lang="en-US" dirty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অন্যান্য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গুরুত্বপূর্ণ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ঘটনা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27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426EB9-348B-4746-811E-52CA1BE56597}"/>
              </a:ext>
            </a:extLst>
          </p:cNvPr>
          <p:cNvSpPr txBox="1"/>
          <p:nvPr/>
        </p:nvSpPr>
        <p:spPr>
          <a:xfrm>
            <a:off x="3867463" y="554637"/>
            <a:ext cx="2637260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8E3119-16AE-46CC-976C-4E567F40DEAA}"/>
              </a:ext>
            </a:extLst>
          </p:cNvPr>
          <p:cNvSpPr/>
          <p:nvPr/>
        </p:nvSpPr>
        <p:spPr>
          <a:xfrm>
            <a:off x="2077338" y="3285716"/>
            <a:ext cx="6574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প্রজেক্টের জন্য একটি প্রোফাইল তৈরি কর।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3790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536D-18AD-4D6D-BA32-8D004A776B00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74AC-816D-4F58-812C-2E176D27206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120452" y="859437"/>
            <a:ext cx="5223934" cy="808038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কোন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প্রশ্ন</a:t>
            </a:r>
            <a:r>
              <a:rPr lang="bn-I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আছে কী 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38" y="2362200"/>
            <a:ext cx="176212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25A28C-4436-4C6F-98AF-84603E5D7BA1}"/>
              </a:ext>
            </a:extLst>
          </p:cNvPr>
          <p:cNvSpPr txBox="1"/>
          <p:nvPr/>
        </p:nvSpPr>
        <p:spPr>
          <a:xfrm>
            <a:off x="4017364" y="314793"/>
            <a:ext cx="2196435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AFEB84-2201-4CE8-93EB-767829B102CA}"/>
              </a:ext>
            </a:extLst>
          </p:cNvPr>
          <p:cNvSpPr txBox="1"/>
          <p:nvPr/>
        </p:nvSpPr>
        <p:spPr>
          <a:xfrm flipH="1">
            <a:off x="2113612" y="2352708"/>
            <a:ext cx="4776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রঙধনু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ডেলের আবিষ্কারক কে?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24A87F-8C39-407C-9078-4BA4641D9071}"/>
              </a:ext>
            </a:extLst>
          </p:cNvPr>
          <p:cNvSpPr txBox="1"/>
          <p:nvPr/>
        </p:nvSpPr>
        <p:spPr>
          <a:xfrm flipH="1">
            <a:off x="2113612" y="3059744"/>
            <a:ext cx="4776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রঙধনু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ডেলের ধাপ কয়টি?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C717A6F-7C38-42FA-BD89-E19256A2CDBA}"/>
              </a:ext>
            </a:extLst>
          </p:cNvPr>
          <p:cNvSpPr txBox="1">
            <a:spLocks noChangeArrowheads="1"/>
          </p:cNvSpPr>
          <p:nvPr/>
        </p:nvSpPr>
        <p:spPr>
          <a:xfrm>
            <a:off x="2113611" y="3766780"/>
            <a:ext cx="6895477" cy="609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bn-IN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৩</a:t>
            </a:r>
            <a:r>
              <a:rPr lang="en-US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রঙধনু</a:t>
            </a:r>
            <a:r>
              <a:rPr lang="en-US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মডেলের</a:t>
            </a:r>
            <a:r>
              <a:rPr lang="en-US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সব</a:t>
            </a:r>
            <a:r>
              <a:rPr lang="bn-IN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চেয়ে </a:t>
            </a:r>
            <a:r>
              <a:rPr lang="en-US" sz="28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গুরুত্বপূর্ণ</a:t>
            </a:r>
            <a:r>
              <a:rPr lang="en-US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কোনটি</a:t>
            </a:r>
            <a:r>
              <a:rPr lang="en-US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কেন</a:t>
            </a:r>
            <a:r>
              <a:rPr lang="en-US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2867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31272" y="303924"/>
            <a:ext cx="2532088" cy="808038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bn-BD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বা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ড়ি</a:t>
            </a:r>
            <a:r>
              <a:rPr lang="bn-BD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র কাজ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697" y="3666782"/>
            <a:ext cx="7772400" cy="1371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sz="3600" dirty="0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3600" dirty="0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একজন ব্যাক্তির</a:t>
            </a:r>
            <a:r>
              <a:rPr lang="en-US" sz="3600" dirty="0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ক্যারিয়ার</a:t>
            </a:r>
            <a:r>
              <a:rPr lang="en-US" sz="3600" dirty="0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জীবন</a:t>
            </a:r>
            <a:r>
              <a:rPr lang="en-US" sz="3600" dirty="0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সম্পর্কিত</a:t>
            </a:r>
            <a:r>
              <a:rPr lang="en-US" sz="3600" dirty="0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প্রোফাইল</a:t>
            </a:r>
            <a:r>
              <a:rPr lang="en-US" sz="3600" dirty="0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তৈরী</a:t>
            </a:r>
            <a:r>
              <a:rPr lang="en-US" sz="3600" dirty="0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3600" dirty="0">
                <a:solidFill>
                  <a:srgbClr val="055F01"/>
                </a:solidFill>
                <a:latin typeface="Nikosh" pitchFamily="2" charset="0"/>
                <a:cs typeface="Nikosh" pitchFamily="2" charset="0"/>
              </a:rPr>
              <a:t>করে আনবে। </a:t>
            </a:r>
            <a:endParaRPr lang="en-US" sz="3600" dirty="0">
              <a:solidFill>
                <a:srgbClr val="055F01"/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bn-BD" sz="3600" dirty="0">
              <a:solidFill>
                <a:srgbClr val="055F01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ACD3-2898-4EEB-8E3E-B6DB36AABDB8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74AC-816D-4F58-812C-2E176D27206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95225" y="2114942"/>
            <a:ext cx="362150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atin typeface="Nikosh" pitchFamily="2" charset="0"/>
                <a:cs typeface="Nikosh" pitchFamily="2" charset="0"/>
              </a:rPr>
              <a:t>প্রজেক্ট</a:t>
            </a:r>
            <a:r>
              <a:rPr lang="bn-IN" sz="3600" dirty="0">
                <a:latin typeface="Nikosh" pitchFamily="2" charset="0"/>
                <a:cs typeface="Nikosh" pitchFamily="2" charset="0"/>
              </a:rPr>
              <a:t> তৈরি করা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E51997-1BF1-419F-8BD8-93856478926B}"/>
              </a:ext>
            </a:extLst>
          </p:cNvPr>
          <p:cNvSpPr/>
          <p:nvPr/>
        </p:nvSpPr>
        <p:spPr>
          <a:xfrm>
            <a:off x="854439" y="1765730"/>
            <a:ext cx="890415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9600" b="1" dirty="0">
                <a:ln/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সবাইকে অসংখ্য ধন্যবাদ </a:t>
            </a:r>
            <a:endParaRPr lang="en-US" sz="9600" b="1" dirty="0">
              <a:ln/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7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53" y="1930710"/>
            <a:ext cx="2157963" cy="19389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168" y="3712464"/>
            <a:ext cx="607161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আব্দুস সালাম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ইটাউরী মহিলা আলিম মাদরাসা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বড়লেখা, মৌলভীবাজার।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imamsalam68@gmail.com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09284" y="344769"/>
            <a:ext cx="18635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9853" y="4014240"/>
            <a:ext cx="236314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শ্রেণি; দশম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ক্যারিয়ার শিক্ষা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৩৪ জন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০১-০৮-২০১৮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9198" y="1775965"/>
            <a:ext cx="1714852" cy="1781754"/>
          </a:xfrm>
          <a:prstGeom prst="round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77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4.bp.blogspot.com/-wj1eWN1hXQA/TrErnQWr_0I/AAAAAAAAJpE/zOeYQtNQCYM/s400/Rainb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252" y="1448972"/>
            <a:ext cx="8074152" cy="473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7148" y="438912"/>
            <a:ext cx="5099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ভালো করে লক্ষ্য কর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4462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career.iresearchnet.com/wp-content/uploads/2014/06/Supers-Career-Development-Theo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3" r="15697" b="33488"/>
          <a:stretch/>
        </p:blipFill>
        <p:spPr bwMode="auto">
          <a:xfrm>
            <a:off x="1674055" y="2439740"/>
            <a:ext cx="8496886" cy="31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87586" y="1280948"/>
            <a:ext cx="6027612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800" b="1" cap="none" spc="0" dirty="0">
                <a:ln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ক্যারিয়ারের রূপরেখা বা মডেল </a:t>
            </a:r>
            <a:endParaRPr lang="en-US" sz="4800" b="1" cap="none" spc="0" dirty="0">
              <a:ln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2EF9D3-E661-4A36-B9D7-A157EEEBFFBA}"/>
              </a:ext>
            </a:extLst>
          </p:cNvPr>
          <p:cNvSpPr/>
          <p:nvPr/>
        </p:nvSpPr>
        <p:spPr>
          <a:xfrm>
            <a:off x="4284697" y="163509"/>
            <a:ext cx="2975495" cy="76944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4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49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4216" y="386698"/>
            <a:ext cx="306526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80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ln w="22225">
                <a:solidFill>
                  <a:srgbClr val="00206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3440" y="2377971"/>
            <a:ext cx="767229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………………………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রঙধনু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ডেলের আবিষ্কারক কে তা বলতে পারবে;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রঙধনু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ডেলের ধাপসমূহ ব্যাখ্যা করতে পারবে;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প্রজেক্টের জন্য প্রোফাইল তৈরি করতে পারবে।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74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830196"/>
              </p:ext>
            </p:extLst>
          </p:nvPr>
        </p:nvGraphicFramePr>
        <p:xfrm>
          <a:off x="1431515" y="1334402"/>
          <a:ext cx="840622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5">
            <a:extLst>
              <a:ext uri="{FF2B5EF4-FFF2-40B4-BE49-F238E27FC236}">
                <a16:creationId xmlns:a16="http://schemas.microsoft.com/office/drawing/2014/main" id="{7E18543A-106D-4C30-B085-402C0993F3DC}"/>
              </a:ext>
            </a:extLst>
          </p:cNvPr>
          <p:cNvSpPr txBox="1">
            <a:spLocks/>
          </p:cNvSpPr>
          <p:nvPr/>
        </p:nvSpPr>
        <p:spPr>
          <a:xfrm>
            <a:off x="3141131" y="191402"/>
            <a:ext cx="4986997" cy="11430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মনোবিজ্ঞানী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ডুনাল্ড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সুপার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37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2CEF44-6876-4351-AD93-1A2D94CC7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82CEF44-6876-4351-AD93-1A2D94CC76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620731-2F37-4090-A612-23F6485A0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B9620731-2F37-4090-A612-23F6485A07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8C85A5-BBA2-4A45-B51C-8C7AC52F2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08C85A5-BBA2-4A45-B51C-8C7AC52F2B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7A1FD2-017A-4553-A40B-C4CEBC541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897A1FD2-017A-4553-A40B-C4CEBC541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E482CE-99D1-426E-8EA6-CE781A545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41E482CE-99D1-426E-8EA6-CE781A545F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A976D6-447D-49EB-8D52-95C56B4FE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D1A976D6-447D-49EB-8D52-95C56B4FE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DC10F3-6E0B-4FFB-88E7-06395E6BD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F0DC10F3-6E0B-4FFB-88E7-06395E6BD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28414-FEE3-4C15-A183-BA0A31321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4AF28414-FEE3-4C15-A183-BA0A31321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3F96FC-22F0-43F1-80EE-D267036048CF}"/>
              </a:ext>
            </a:extLst>
          </p:cNvPr>
          <p:cNvSpPr/>
          <p:nvPr/>
        </p:nvSpPr>
        <p:spPr>
          <a:xfrm>
            <a:off x="3331509" y="733800"/>
            <a:ext cx="3910045" cy="13234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FDA400-31FA-4549-B726-C217A75AA399}"/>
              </a:ext>
            </a:extLst>
          </p:cNvPr>
          <p:cNvSpPr txBox="1"/>
          <p:nvPr/>
        </p:nvSpPr>
        <p:spPr>
          <a:xfrm>
            <a:off x="1922488" y="3207896"/>
            <a:ext cx="672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রঙধনু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ডেলের আবিষ্কারক কে? </a:t>
            </a:r>
            <a:endParaRPr lang="en-US" sz="4000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82A121E4-9EC8-40B2-B54C-61188399B7D4}"/>
              </a:ext>
            </a:extLst>
          </p:cNvPr>
          <p:cNvSpPr txBox="1">
            <a:spLocks/>
          </p:cNvSpPr>
          <p:nvPr/>
        </p:nvSpPr>
        <p:spPr>
          <a:xfrm>
            <a:off x="3077845" y="4613500"/>
            <a:ext cx="4163709" cy="11430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মনোবিজ্ঞানী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ডুনাল্ড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সুপার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984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00" y="433353"/>
            <a:ext cx="8229600" cy="1143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রঙধনু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জীবন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মডেলের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ধাপসমূহ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1607-88FC-4BDE-A82A-270F73D97C1F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74AC-816D-4F58-812C-2E176D27206C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491526" y="2047807"/>
            <a:ext cx="2438400" cy="2938822"/>
            <a:chOff x="76200" y="3429000"/>
            <a:chExt cx="741218" cy="1155742"/>
          </a:xfrm>
        </p:grpSpPr>
        <p:sp>
          <p:nvSpPr>
            <p:cNvPr id="8" name="Rectangle 7"/>
            <p:cNvSpPr/>
            <p:nvPr/>
          </p:nvSpPr>
          <p:spPr>
            <a:xfrm>
              <a:off x="76200" y="3429000"/>
              <a:ext cx="741218" cy="3296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en-US" dirty="0" err="1">
                  <a:solidFill>
                    <a:schemeClr val="tx2"/>
                  </a:solidFill>
                  <a:latin typeface="Nikosh" pitchFamily="2" charset="0"/>
                  <a:cs typeface="Nikosh" pitchFamily="2" charset="0"/>
                </a:rPr>
                <a:t>বৃদ্ধি</a:t>
              </a:r>
              <a:endParaRPr lang="en-US" dirty="0">
                <a:solidFill>
                  <a:schemeClr val="tx2"/>
                </a:solidFill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9" name="Picture 2" descr="http://career.iresearchnet.com/wp-content/uploads/2014/06/Supers-Career-Development-Theory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4" t="60017" r="86515" b="31906"/>
            <a:stretch/>
          </p:blipFill>
          <p:spPr bwMode="auto">
            <a:xfrm>
              <a:off x="166254" y="4030560"/>
              <a:ext cx="651164" cy="5541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4081306" y="2133600"/>
            <a:ext cx="2848621" cy="3048000"/>
            <a:chOff x="199379" y="2133600"/>
            <a:chExt cx="1076347" cy="1362670"/>
          </a:xfrm>
        </p:grpSpPr>
        <p:sp>
          <p:nvSpPr>
            <p:cNvPr id="11" name="Rectangle 10"/>
            <p:cNvSpPr/>
            <p:nvPr/>
          </p:nvSpPr>
          <p:spPr>
            <a:xfrm>
              <a:off x="199379" y="2133600"/>
              <a:ext cx="1046018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en-US" dirty="0" err="1">
                  <a:solidFill>
                    <a:schemeClr val="tx2"/>
                  </a:solidFill>
                  <a:latin typeface="Nikosh" pitchFamily="2" charset="0"/>
                  <a:cs typeface="Nikosh" pitchFamily="2" charset="0"/>
                </a:rPr>
                <a:t>অনুসন্ধান</a:t>
              </a:r>
              <a:endParaRPr lang="en-US" dirty="0">
                <a:solidFill>
                  <a:schemeClr val="tx2"/>
                </a:solidFill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12" name="Picture 2" descr="http://career.iresearchnet.com/wp-content/uploads/2014/06/Supers-Career-Development-Theory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40" t="46365" r="84241" b="42406"/>
            <a:stretch/>
          </p:blipFill>
          <p:spPr bwMode="auto">
            <a:xfrm>
              <a:off x="652271" y="2725870"/>
              <a:ext cx="623455" cy="77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4630072" y="2162106"/>
            <a:ext cx="2457561" cy="3019494"/>
            <a:chOff x="762000" y="2870631"/>
            <a:chExt cx="1579418" cy="2310969"/>
          </a:xfrm>
        </p:grpSpPr>
        <p:sp>
          <p:nvSpPr>
            <p:cNvPr id="14" name="Rectangle 13"/>
            <p:cNvSpPr/>
            <p:nvPr/>
          </p:nvSpPr>
          <p:spPr>
            <a:xfrm>
              <a:off x="762000" y="2870631"/>
              <a:ext cx="1579418" cy="8802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en-US" dirty="0" err="1">
                  <a:solidFill>
                    <a:schemeClr val="tx2"/>
                  </a:solidFill>
                  <a:latin typeface="Nikosh" pitchFamily="2" charset="0"/>
                  <a:cs typeface="Nikosh" pitchFamily="2" charset="0"/>
                </a:rPr>
                <a:t>স্থিতি</a:t>
              </a:r>
              <a:endParaRPr lang="en-US" dirty="0">
                <a:solidFill>
                  <a:schemeClr val="tx2"/>
                </a:solidFill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15" name="Picture 2" descr="http://career.iresearchnet.com/wp-content/uploads/2014/06/Supers-Career-Development-Theory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91" t="8726" r="66364" b="73100"/>
            <a:stretch/>
          </p:blipFill>
          <p:spPr bwMode="auto">
            <a:xfrm>
              <a:off x="1165860" y="3934690"/>
              <a:ext cx="872836" cy="1246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4787779" y="2162106"/>
            <a:ext cx="2370451" cy="3019494"/>
            <a:chOff x="6172200" y="3360721"/>
            <a:chExt cx="1878316" cy="2125679"/>
          </a:xfrm>
        </p:grpSpPr>
        <p:sp>
          <p:nvSpPr>
            <p:cNvPr id="18" name="Rectangle 17"/>
            <p:cNvSpPr/>
            <p:nvPr/>
          </p:nvSpPr>
          <p:spPr>
            <a:xfrm>
              <a:off x="6172200" y="3360721"/>
              <a:ext cx="1878316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en-US" dirty="0" err="1">
                  <a:solidFill>
                    <a:schemeClr val="tx2"/>
                  </a:solidFill>
                  <a:latin typeface="Nikosh" pitchFamily="2" charset="0"/>
                  <a:cs typeface="Nikosh" pitchFamily="2" charset="0"/>
                </a:rPr>
                <a:t>বজায়</a:t>
              </a:r>
              <a:r>
                <a:rPr lang="en-US" dirty="0">
                  <a:solidFill>
                    <a:schemeClr val="tx2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dirty="0" err="1">
                  <a:solidFill>
                    <a:schemeClr val="tx2"/>
                  </a:solidFill>
                  <a:latin typeface="Nikosh" pitchFamily="2" charset="0"/>
                  <a:cs typeface="Nikosh" pitchFamily="2" charset="0"/>
                </a:rPr>
                <a:t>রাখা</a:t>
              </a:r>
              <a:endParaRPr lang="en-US" dirty="0">
                <a:solidFill>
                  <a:schemeClr val="tx2"/>
                </a:solidFill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19" name="Picture 2" descr="http://career.iresearchnet.com/wp-content/uploads/2014/06/Supers-Career-Development-Theory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73" t="7918" r="27576" b="73101"/>
            <a:stretch/>
          </p:blipFill>
          <p:spPr bwMode="auto">
            <a:xfrm>
              <a:off x="6688425" y="4042892"/>
              <a:ext cx="845865" cy="1443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 23"/>
          <p:cNvGrpSpPr/>
          <p:nvPr/>
        </p:nvGrpSpPr>
        <p:grpSpPr>
          <a:xfrm>
            <a:off x="4787779" y="2466906"/>
            <a:ext cx="2370450" cy="3019494"/>
            <a:chOff x="7391400" y="2388833"/>
            <a:chExt cx="1600200" cy="2597087"/>
          </a:xfrm>
        </p:grpSpPr>
        <p:sp>
          <p:nvSpPr>
            <p:cNvPr id="22" name="Rectangle 21"/>
            <p:cNvSpPr/>
            <p:nvPr/>
          </p:nvSpPr>
          <p:spPr>
            <a:xfrm>
              <a:off x="7391400" y="2388833"/>
              <a:ext cx="1600200" cy="742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en-US" dirty="0" err="1">
                  <a:solidFill>
                    <a:schemeClr val="tx2"/>
                  </a:solidFill>
                  <a:latin typeface="Nikosh" pitchFamily="2" charset="0"/>
                  <a:cs typeface="Nikosh" pitchFamily="2" charset="0"/>
                </a:rPr>
                <a:t>প্রতিফল</a:t>
              </a:r>
              <a:r>
                <a:rPr lang="bn-IN" dirty="0">
                  <a:solidFill>
                    <a:schemeClr val="tx2"/>
                  </a:solidFill>
                  <a:latin typeface="Nikosh" pitchFamily="2" charset="0"/>
                  <a:cs typeface="Nikosh" pitchFamily="2" charset="0"/>
                </a:rPr>
                <a:t>ন</a:t>
              </a:r>
              <a:endParaRPr lang="en-US" dirty="0">
                <a:solidFill>
                  <a:schemeClr val="tx2"/>
                </a:solidFill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23" name="Picture 2" descr="http://career.iresearchnet.com/wp-content/uploads/2014/06/Supers-Career-Development-Theory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424" t="25285" r="16818" b="57551"/>
            <a:stretch/>
          </p:blipFill>
          <p:spPr bwMode="auto">
            <a:xfrm>
              <a:off x="7698973" y="3029611"/>
              <a:ext cx="985054" cy="1956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65720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4733" y="451513"/>
            <a:ext cx="6400800" cy="9144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জোড়ায়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কাজ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8683-1BBD-400A-94F7-4562ADC24A77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74AC-816D-4F58-812C-2E176D27206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95993" y="1543986"/>
            <a:ext cx="6609463" cy="3797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2400" dirty="0">
                <a:latin typeface="Nikosh" pitchFamily="2" charset="0"/>
                <a:cs typeface="Nikosh" pitchFamily="2" charset="0"/>
              </a:rPr>
              <a:t>প্রথমে শিক্ষার্থীরা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জোড়ায়</a:t>
            </a:r>
            <a:r>
              <a:rPr lang="bn-BD" sz="2400" dirty="0">
                <a:latin typeface="Nikosh" pitchFamily="2" charset="0"/>
                <a:cs typeface="Nikosh" pitchFamily="2" charset="0"/>
              </a:rPr>
              <a:t> বিভক্ত হ</a:t>
            </a:r>
            <a:r>
              <a:rPr lang="bn-IN" sz="2400" dirty="0">
                <a:latin typeface="Nikosh" pitchFamily="2" charset="0"/>
                <a:cs typeface="Nikosh" pitchFamily="2" charset="0"/>
              </a:rPr>
              <a:t>য়ে কাজটি সম্পন্ন করবে </a:t>
            </a:r>
            <a:endParaRPr lang="bn-BD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C7320B-3851-4E08-835E-2A31B013AE73}"/>
              </a:ext>
            </a:extLst>
          </p:cNvPr>
          <p:cNvSpPr/>
          <p:nvPr/>
        </p:nvSpPr>
        <p:spPr>
          <a:xfrm>
            <a:off x="2632440" y="3525828"/>
            <a:ext cx="6641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রঙধনু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জীবন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মডেলের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ধাপসমূহ</a:t>
            </a:r>
            <a:r>
              <a:rPr lang="bn-IN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লিখ।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812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</TotalTime>
  <Words>371</Words>
  <Application>Microsoft Office PowerPoint</Application>
  <PresentationFormat>Widescreen</PresentationFormat>
  <Paragraphs>110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Nikosh</vt:lpstr>
      <vt:lpstr>NikoshBAN</vt:lpstr>
      <vt:lpstr>Siyam Rupali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রঙধনু জীবন মডেলের ধাপসমূহ</vt:lpstr>
      <vt:lpstr>জোড়ায় কাজ</vt:lpstr>
      <vt:lpstr>PowerPoint Presentation</vt:lpstr>
      <vt:lpstr> প্রোফাইল তৈরীর প্রয়োজনীয় তথ্যবলী  </vt:lpstr>
      <vt:lpstr>PowerPoint Presentation</vt:lpstr>
      <vt:lpstr>কোন প্রশ্ন আছে কী ?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</dc:creator>
  <cp:lastModifiedBy>Md.Abdus Salam</cp:lastModifiedBy>
  <cp:revision>29</cp:revision>
  <dcterms:created xsi:type="dcterms:W3CDTF">2018-08-01T05:37:05Z</dcterms:created>
  <dcterms:modified xsi:type="dcterms:W3CDTF">2020-02-12T16:22:40Z</dcterms:modified>
</cp:coreProperties>
</file>