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64769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629398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4" name="Picture 3" descr="f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371600"/>
            <a:ext cx="7315200" cy="487679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505200" y="152400"/>
            <a:ext cx="2514600" cy="76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¯^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vMZg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pic-3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0800000" flipV="1">
            <a:off x="533400" y="457201"/>
            <a:ext cx="4648200" cy="3733800"/>
          </a:xfrm>
        </p:spPr>
      </p:pic>
      <p:sp>
        <p:nvSpPr>
          <p:cNvPr id="5" name="Right Arrow 4"/>
          <p:cNvSpPr/>
          <p:nvPr/>
        </p:nvSpPr>
        <p:spPr>
          <a:xfrm>
            <a:off x="3962400" y="2514600"/>
            <a:ext cx="1905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72200" y="2514600"/>
            <a:ext cx="22098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utonnyMJ" pitchFamily="2" charset="0"/>
                <a:cs typeface="SutonnyMJ" pitchFamily="2" charset="0"/>
              </a:rPr>
              <a:t>G¸‡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?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7239000" y="3048000"/>
            <a:ext cx="45719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53200" y="3733800"/>
            <a:ext cx="20574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evqy_wj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A¨vjwfDjvm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7543800" y="4419600"/>
            <a:ext cx="762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53200" y="4876800"/>
            <a:ext cx="19812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evqy_wj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ewóZ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7543800" y="5562600"/>
            <a:ext cx="45719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781800" y="5715000"/>
            <a:ext cx="16764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KwkK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RvwjKv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3" name="Picture 12" descr="pic-2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4114800"/>
            <a:ext cx="3324225" cy="1219200"/>
          </a:xfrm>
          <a:prstGeom prst="rect">
            <a:avLst/>
          </a:prstGeom>
        </p:spPr>
      </p:pic>
      <p:sp>
        <p:nvSpPr>
          <p:cNvPr id="14" name="Down Arrow 13"/>
          <p:cNvSpPr/>
          <p:nvPr/>
        </p:nvSpPr>
        <p:spPr>
          <a:xfrm>
            <a:off x="2743200" y="5334000"/>
            <a:ext cx="762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5638800"/>
            <a:ext cx="1828800" cy="381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‰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KwkK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RvwjKv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Wvqvd«vg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pic-3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676400"/>
            <a:ext cx="4267200" cy="3144044"/>
          </a:xfrm>
        </p:spPr>
      </p:pic>
      <p:pic>
        <p:nvPicPr>
          <p:cNvPr id="5" name="Picture 4" descr="pic-3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371600"/>
            <a:ext cx="3962400" cy="2514600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2362200" y="4876800"/>
            <a:ext cx="76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0" y="5334000"/>
            <a:ext cx="20574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Ae¯’vb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Kv_vq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?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2514600" y="5943600"/>
            <a:ext cx="762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66800" y="6248400"/>
            <a:ext cx="30480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eÿMneŸi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D`iMneŸ‡ii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gv‡S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6477000" y="36576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91200" y="4267200"/>
            <a:ext cx="20574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L‡Z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Kgb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?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6781800" y="48768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248400" y="5334000"/>
            <a:ext cx="1905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cÖmvwiZ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QvZvi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b¨vq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1" grpId="0" animBg="1"/>
      <p:bldP spid="11" grpId="1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k^vmwµqvq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Wvqvd«v‡gi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f‚wgKv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pic-2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905000"/>
            <a:ext cx="5715000" cy="2820194"/>
          </a:xfrm>
        </p:spPr>
      </p:pic>
      <p:sp>
        <p:nvSpPr>
          <p:cNvPr id="5" name="Down Arrow 4"/>
          <p:cNvSpPr/>
          <p:nvPr/>
        </p:nvSpPr>
        <p:spPr>
          <a:xfrm>
            <a:off x="2286000" y="48006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5562600"/>
            <a:ext cx="2743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cÖk^v‡m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Wvqvd«vg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msKzwPZ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w`‡K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bv‡g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95800" y="5486400"/>
            <a:ext cx="2209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wbk^v‡m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Wvqvd«vg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cÖmvwiZ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Dc‡ii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w`‡K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I‡V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876800" y="4648200"/>
            <a:ext cx="3048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334000" y="3810000"/>
            <a:ext cx="1219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81800" y="3810000"/>
            <a:ext cx="1905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Wvqvd«vg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309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pic-27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457200" y="685800"/>
            <a:ext cx="6553200" cy="3886200"/>
          </a:xfrm>
        </p:spPr>
      </p:pic>
      <p:sp>
        <p:nvSpPr>
          <p:cNvPr id="5" name="Down Arrow 4"/>
          <p:cNvSpPr/>
          <p:nvPr/>
        </p:nvSpPr>
        <p:spPr>
          <a:xfrm>
            <a:off x="2590800" y="43434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4800600"/>
            <a:ext cx="33528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wb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k^v‡m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Wvqvd«vg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cÖmvwiZ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Dc‡ii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w`‡K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I‡V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z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bv‡g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eÿwcÄi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vevwfK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eÿMneŸ‡ii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AvqZb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K‡g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6172200" y="4191000"/>
            <a:ext cx="45719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34000" y="4800600"/>
            <a:ext cx="3048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cÖk^v‡m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Wvqvd«g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msKzwPZ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wb‡P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bv‡g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Ges!eÿwcÄi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msKzwPZ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Dc‡ii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w`‡K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I ‡V 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I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eÿMneŸ‡ii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AvqZb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e„w×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vq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0" y="381000"/>
            <a:ext cx="1752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jMZ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9144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267200" y="1524000"/>
            <a:ext cx="838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1371600" y="1143000"/>
            <a:ext cx="9906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181600" y="1676400"/>
            <a:ext cx="1524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8" grpId="1" animBg="1"/>
      <p:bldP spid="10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g~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j¨vqY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1.UªvwKqv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Z‡š¿i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Ask ?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2.¯^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ihš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¿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eySvq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3.Wvqvd«vg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wKfv‡e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k^m‡b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mnvqZv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?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e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vwoi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home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600200"/>
            <a:ext cx="7848600" cy="3096419"/>
          </a:xfrm>
        </p:spPr>
      </p:pic>
      <p:sp>
        <p:nvSpPr>
          <p:cNvPr id="5" name="Rectangle 4"/>
          <p:cNvSpPr/>
          <p:nvPr/>
        </p:nvSpPr>
        <p:spPr>
          <a:xfrm>
            <a:off x="1295400" y="5181600"/>
            <a:ext cx="6781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k^mbZš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¿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wPwýZ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Avb‡e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a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b¨ev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f-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371600"/>
            <a:ext cx="8305800" cy="49530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0" dur="1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cwiwPwZ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Arrow Connector 4"/>
          <p:cNvCxnSpPr>
            <a:stCxn id="3" idx="0"/>
            <a:endCxn id="3" idx="2"/>
          </p:cNvCxnSpPr>
          <p:nvPr/>
        </p:nvCxnSpPr>
        <p:spPr>
          <a:xfrm rot="16200000" flipH="1">
            <a:off x="2309018" y="3863181"/>
            <a:ext cx="45259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85800" y="2133600"/>
            <a:ext cx="3810000" cy="3657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D‡¤§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mvjgv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wkÿK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cUzqvLvjx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miKvix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evwjKv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&amp;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D”P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we`¨vjq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05400" y="2057400"/>
            <a:ext cx="3657600" cy="3657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9g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10g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kÖYx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Rxe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weÁvb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7g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Aa¨vq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QwewU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†`‡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Z‡š¿i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?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taosif 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524000"/>
            <a:ext cx="5019675" cy="5105399"/>
          </a:xfrm>
        </p:spPr>
      </p:pic>
      <p:sp>
        <p:nvSpPr>
          <p:cNvPr id="5" name="Rounded Rectangle 4"/>
          <p:cNvSpPr/>
          <p:nvPr/>
        </p:nvSpPr>
        <p:spPr>
          <a:xfrm>
            <a:off x="6248400" y="2133600"/>
            <a:ext cx="2743200" cy="29718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KvbZ‡š¿i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¨‡g Aw·‡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Kve©bWvBA·vB‡Wi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wewbgq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Kwi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? 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58213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k^mbZš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¿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taosif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48039" y="6080125"/>
            <a:ext cx="47921" cy="460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wkLYdj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1.k^lb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k^lbZš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¿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|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2k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^^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lbZ‡š¿i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As‡ki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eY©bv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3.k^vmwµqv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wKfv‡e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msMwVZ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taosif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152400" y="152400"/>
            <a:ext cx="4343400" cy="5973763"/>
          </a:xfrm>
        </p:spPr>
      </p:pic>
      <p:sp>
        <p:nvSpPr>
          <p:cNvPr id="5" name="Right Arrow 4"/>
          <p:cNvSpPr/>
          <p:nvPr/>
        </p:nvSpPr>
        <p:spPr>
          <a:xfrm>
            <a:off x="3657600" y="1600200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1524000"/>
            <a:ext cx="26670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3733800" y="1066800"/>
            <a:ext cx="15240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0" y="838200"/>
            <a:ext cx="1676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2895600"/>
            <a:ext cx="4038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GB  Aw·‡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¯’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`¨‡K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RvwiZ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kw³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Drcbœ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k^mb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|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67200" y="4724400"/>
            <a:ext cx="4648200" cy="1066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‡h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Z‡š¿i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mvnv‡h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k^lb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m¤úbœ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k^lbZš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¿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|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GLb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k^lbZ‡š¿i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As‡ki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wkwL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taosif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398581"/>
            <a:ext cx="6400800" cy="5230819"/>
          </a:xfrm>
        </p:spPr>
      </p:pic>
      <p:sp>
        <p:nvSpPr>
          <p:cNvPr id="5" name="Rectangle 4"/>
          <p:cNvSpPr/>
          <p:nvPr/>
        </p:nvSpPr>
        <p:spPr>
          <a:xfrm>
            <a:off x="4724400" y="16764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bvmv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MneŸi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8200" y="2286000"/>
            <a:ext cx="1676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Mjwej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276600"/>
            <a:ext cx="990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¯^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ihš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¿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38862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UªvwKqv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1600" y="3581400"/>
            <a:ext cx="1676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eªw¼Ij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114800" y="5334000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400800" y="5257800"/>
            <a:ext cx="1981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dzmdzm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200400" y="4724400"/>
            <a:ext cx="2286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486400" y="44196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eª¼vm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191000" y="5943600"/>
            <a:ext cx="2057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400800" y="5943600"/>
            <a:ext cx="1600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A¨vjwfDjvm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9" name="Arc 18"/>
          <p:cNvSpPr/>
          <p:nvPr/>
        </p:nvSpPr>
        <p:spPr>
          <a:xfrm>
            <a:off x="2514600" y="5791200"/>
            <a:ext cx="762000" cy="609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657600" y="6477000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629400" y="6477000"/>
            <a:ext cx="1676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Wvqvd«vg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  <p:bldP spid="8" grpId="0" animBg="1"/>
      <p:bldP spid="9" grpId="0" animBg="1"/>
      <p:bldP spid="12" grpId="0" animBg="1"/>
      <p:bldP spid="15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GKK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taosif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05000"/>
            <a:ext cx="7391400" cy="4495799"/>
          </a:xfrm>
        </p:spPr>
      </p:pic>
      <p:sp>
        <p:nvSpPr>
          <p:cNvPr id="5" name="Rectangle 4"/>
          <p:cNvSpPr/>
          <p:nvPr/>
        </p:nvSpPr>
        <p:spPr>
          <a:xfrm>
            <a:off x="6096000" y="2133600"/>
            <a:ext cx="1295400" cy="304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00800" y="2590800"/>
            <a:ext cx="1219200" cy="304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3581400"/>
            <a:ext cx="6096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038600"/>
            <a:ext cx="5334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34200" y="3581400"/>
            <a:ext cx="1143000" cy="533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562600" y="5257800"/>
            <a:ext cx="2133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848600" y="5181600"/>
            <a:ext cx="9906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257800" y="6172200"/>
            <a:ext cx="1676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162800" y="6248400"/>
            <a:ext cx="17526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cxnSp>
        <p:nvCxnSpPr>
          <p:cNvPr id="17" name="Straight Arrow Connector 16"/>
          <p:cNvCxnSpPr/>
          <p:nvPr/>
        </p:nvCxnSpPr>
        <p:spPr>
          <a:xfrm rot="10800000">
            <a:off x="762000" y="4800600"/>
            <a:ext cx="3048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52400" y="4648200"/>
            <a:ext cx="4572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k^lbZ‡š¿i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As‡ki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eY©bv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pic-2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219200"/>
            <a:ext cx="5462587" cy="3063081"/>
          </a:xfrm>
        </p:spPr>
      </p:pic>
      <p:sp>
        <p:nvSpPr>
          <p:cNvPr id="5" name="Down Arrow 4"/>
          <p:cNvSpPr/>
          <p:nvPr/>
        </p:nvSpPr>
        <p:spPr>
          <a:xfrm>
            <a:off x="2438400" y="4267200"/>
            <a:ext cx="76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3657600" y="4191000"/>
            <a:ext cx="1524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5105400"/>
            <a:ext cx="19050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dzmdzm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KqwU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jv‡e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wef³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?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33800" y="5181600"/>
            <a:ext cx="19050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evg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dzmdzm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KqwU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jv‡e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wef³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?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1981200" y="5867400"/>
            <a:ext cx="45719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648200" y="6172200"/>
            <a:ext cx="762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447800" y="6096000"/>
            <a:ext cx="9144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wZbwU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43400" y="6477000"/>
            <a:ext cx="9906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yBwU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5791200" y="2514600"/>
            <a:ext cx="2971800" cy="1066800"/>
          </a:xfrm>
          <a:prstGeom prst="rightArrow">
            <a:avLst>
              <a:gd name="adj1" fmla="val 50000"/>
              <a:gd name="adj2" fmla="val 4780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dzmdz‡mi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c`v©i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?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7239000" y="3505200"/>
            <a:ext cx="76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553200" y="4038600"/>
            <a:ext cx="1295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cøyiv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24600" y="5257800"/>
            <a:ext cx="2819400" cy="1371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dzmdzm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jvj‡P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Mvjvcx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¯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ú‡Äi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b¨vq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big I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Kvgj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11" grpId="0" animBg="1"/>
      <p:bldP spid="13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314</Words>
  <Application>Microsoft Office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cwiwPwZ</vt:lpstr>
      <vt:lpstr>QwewU Avgv‡`i †`‡ni †Kvb Z‡š¿i ej‡Z cvi ?</vt:lpstr>
      <vt:lpstr>k^mbZš¿</vt:lpstr>
      <vt:lpstr>wkLYdj</vt:lpstr>
      <vt:lpstr>Slide 6</vt:lpstr>
      <vt:lpstr>GLb k^lbZ‡š¿i wewfbœ As‡ki bvg wkwL</vt:lpstr>
      <vt:lpstr>GKK KvR</vt:lpstr>
      <vt:lpstr>k^lbZ‡š¿i cÖavb As‡ki eY©bv</vt:lpstr>
      <vt:lpstr>Slide 10</vt:lpstr>
      <vt:lpstr>Wvqvd«vg</vt:lpstr>
      <vt:lpstr>k^vmwµqvq Wvqvd«v‡gi  f‚wgKv</vt:lpstr>
      <vt:lpstr>Slide 13</vt:lpstr>
      <vt:lpstr>g~j¨vqY</vt:lpstr>
      <vt:lpstr>evwoi KvR</vt:lpstr>
      <vt:lpstr>ab¨ev`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KRComputer</dc:creator>
  <cp:lastModifiedBy>KRComputer</cp:lastModifiedBy>
  <cp:revision>58</cp:revision>
  <dcterms:created xsi:type="dcterms:W3CDTF">2006-08-16T00:00:00Z</dcterms:created>
  <dcterms:modified xsi:type="dcterms:W3CDTF">2019-03-15T14:38:28Z</dcterms:modified>
</cp:coreProperties>
</file>