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1"/>
  </p:notesMasterIdLst>
  <p:sldIdLst>
    <p:sldId id="500" r:id="rId6"/>
    <p:sldId id="502" r:id="rId7"/>
    <p:sldId id="498" r:id="rId8"/>
    <p:sldId id="350" r:id="rId9"/>
    <p:sldId id="331" r:id="rId10"/>
    <p:sldId id="447" r:id="rId11"/>
    <p:sldId id="489" r:id="rId12"/>
    <p:sldId id="490" r:id="rId13"/>
    <p:sldId id="491" r:id="rId14"/>
    <p:sldId id="493" r:id="rId15"/>
    <p:sldId id="463" r:id="rId16"/>
    <p:sldId id="464" r:id="rId17"/>
    <p:sldId id="465" r:id="rId18"/>
    <p:sldId id="494" r:id="rId19"/>
    <p:sldId id="495" r:id="rId20"/>
    <p:sldId id="468" r:id="rId21"/>
    <p:sldId id="483" r:id="rId22"/>
    <p:sldId id="478" r:id="rId23"/>
    <p:sldId id="385" r:id="rId24"/>
    <p:sldId id="314" r:id="rId25"/>
    <p:sldId id="461" r:id="rId26"/>
    <p:sldId id="479" r:id="rId27"/>
    <p:sldId id="441" r:id="rId28"/>
    <p:sldId id="485" r:id="rId29"/>
    <p:sldId id="4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9900CC"/>
    <a:srgbClr val="009900"/>
    <a:srgbClr val="CCCC00"/>
    <a:srgbClr val="00CC99"/>
    <a:srgbClr val="FFFF99"/>
    <a:srgbClr val="FFCCFF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5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E85C7D-2A0C-4903-8B60-580D208A493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AF3BF-64D5-4F63-AB3E-47CC5F79DD6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gm:t>
    </dgm:pt>
    <dgm:pt modelId="{EEC3E45C-CA5A-4B61-A30A-B2A6FD993688}" type="parTrans" cxnId="{648C46F9-E6C7-4D0F-88FE-031B21C63982}">
      <dgm:prSet/>
      <dgm:spPr/>
      <dgm:t>
        <a:bodyPr/>
        <a:lstStyle/>
        <a:p>
          <a:endParaRPr lang="en-US"/>
        </a:p>
      </dgm:t>
    </dgm:pt>
    <dgm:pt modelId="{748111A7-1B3A-4FF8-B02F-2B3610E0F7AB}" type="sibTrans" cxnId="{648C46F9-E6C7-4D0F-88FE-031B21C63982}">
      <dgm:prSet/>
      <dgm:spPr/>
      <dgm:t>
        <a:bodyPr/>
        <a:lstStyle/>
        <a:p>
          <a:endParaRPr lang="en-US"/>
        </a:p>
      </dgm:t>
    </dgm:pt>
    <dgm:pt modelId="{FD1205EF-C81E-4DD9-89C8-3B2DD185162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dirty="0" smtClean="0">
            <a:latin typeface="NikoshBAN" pitchFamily="2" charset="0"/>
            <a:cs typeface="NikoshBAN" pitchFamily="2" charset="0"/>
          </a:endParaRPr>
        </a:p>
      </dgm:t>
    </dgm:pt>
    <dgm:pt modelId="{248B5496-499A-4C38-BDE1-29FAC3FA8A7E}" type="parTrans" cxnId="{C9EEF5DF-FF2A-452B-A078-C66DB60F04F5}">
      <dgm:prSet/>
      <dgm:spPr/>
      <dgm:t>
        <a:bodyPr/>
        <a:lstStyle/>
        <a:p>
          <a:endParaRPr lang="en-US"/>
        </a:p>
      </dgm:t>
    </dgm:pt>
    <dgm:pt modelId="{B707617C-58ED-4E2C-8E83-655533688283}" type="sibTrans" cxnId="{C9EEF5DF-FF2A-452B-A078-C66DB60F04F5}">
      <dgm:prSet/>
      <dgm:spPr/>
      <dgm:t>
        <a:bodyPr/>
        <a:lstStyle/>
        <a:p>
          <a:endParaRPr lang="en-US"/>
        </a:p>
      </dgm:t>
    </dgm:pt>
    <dgm:pt modelId="{322BB4E3-0756-4F5A-8E7C-F1E6A8743A9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gm:t>
    </dgm:pt>
    <dgm:pt modelId="{1EF64827-95E7-4F01-849A-D80962BEE1E1}" type="parTrans" cxnId="{051ED379-9338-4F20-9B46-50902EF07306}">
      <dgm:prSet/>
      <dgm:spPr/>
      <dgm:t>
        <a:bodyPr/>
        <a:lstStyle/>
        <a:p>
          <a:endParaRPr lang="en-US"/>
        </a:p>
      </dgm:t>
    </dgm:pt>
    <dgm:pt modelId="{D17C56B2-9585-4F90-9D6B-63F42FF69672}" type="sibTrans" cxnId="{051ED379-9338-4F20-9B46-50902EF07306}">
      <dgm:prSet/>
      <dgm:spPr/>
      <dgm:t>
        <a:bodyPr/>
        <a:lstStyle/>
        <a:p>
          <a:endParaRPr lang="en-US"/>
        </a:p>
      </dgm:t>
    </dgm:pt>
    <dgm:pt modelId="{5A405646-B1AF-4D5D-9835-DAB61301E6DE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perspectiveFront"/>
          <a:lightRig rig="threePt" dir="t"/>
        </a:scene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gm:t>
    </dgm:pt>
    <dgm:pt modelId="{FEE3620A-B2DA-4715-B450-ACC7B3183615}" type="parTrans" cxnId="{BB330AB2-8721-4DFC-9C97-7BE7364EAA7D}">
      <dgm:prSet/>
      <dgm:spPr/>
      <dgm:t>
        <a:bodyPr/>
        <a:lstStyle/>
        <a:p>
          <a:endParaRPr lang="en-US"/>
        </a:p>
      </dgm:t>
    </dgm:pt>
    <dgm:pt modelId="{208CE2C8-1958-4A98-B039-81568188AD75}" type="sibTrans" cxnId="{BB330AB2-8721-4DFC-9C97-7BE7364EAA7D}">
      <dgm:prSet/>
      <dgm:spPr/>
      <dgm:t>
        <a:bodyPr/>
        <a:lstStyle/>
        <a:p>
          <a:endParaRPr lang="en-US"/>
        </a:p>
      </dgm:t>
    </dgm:pt>
    <dgm:pt modelId="{24888034-AE65-4AE1-B540-4CB40C56718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bn-BD" sz="60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gm:t>
    </dgm:pt>
    <dgm:pt modelId="{574F8C46-868E-4E78-809F-47F4059A3BD5}" type="parTrans" cxnId="{F85264FF-0775-4603-ABA3-2CEAE7E80C1F}">
      <dgm:prSet/>
      <dgm:spPr/>
      <dgm:t>
        <a:bodyPr/>
        <a:lstStyle/>
        <a:p>
          <a:endParaRPr lang="en-US"/>
        </a:p>
      </dgm:t>
    </dgm:pt>
    <dgm:pt modelId="{2866CD0D-A70B-4D8D-822A-853AC7F5AF63}" type="sibTrans" cxnId="{F85264FF-0775-4603-ABA3-2CEAE7E80C1F}">
      <dgm:prSet/>
      <dgm:spPr/>
      <dgm:t>
        <a:bodyPr/>
        <a:lstStyle/>
        <a:p>
          <a:endParaRPr lang="en-US"/>
        </a:p>
      </dgm:t>
    </dgm:pt>
    <dgm:pt modelId="{FA1465C1-3A11-42A5-9B32-2C0B9DAA7C08}" type="pres">
      <dgm:prSet presAssocID="{09E85C7D-2A0C-4903-8B60-580D208A49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A499A-F3FC-4D67-A6FE-01C1ACE9E22D}" type="pres">
      <dgm:prSet presAssocID="{24888034-AE65-4AE1-B540-4CB40C567189}" presName="linNode" presStyleCnt="0"/>
      <dgm:spPr/>
    </dgm:pt>
    <dgm:pt modelId="{E985E590-8E58-4B6E-B7D9-14168FC0A0E5}" type="pres">
      <dgm:prSet presAssocID="{24888034-AE65-4AE1-B540-4CB40C567189}" presName="parentText" presStyleLbl="node1" presStyleIdx="0" presStyleCnt="5" custScaleX="277778" custLinFactY="200000" custLinFactNeighborX="-136" custLinFactNeighborY="262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921A3-C369-4B07-A450-803D8BCB76BE}" type="pres">
      <dgm:prSet presAssocID="{2866CD0D-A70B-4D8D-822A-853AC7F5AF63}" presName="sp" presStyleCnt="0"/>
      <dgm:spPr/>
    </dgm:pt>
    <dgm:pt modelId="{4011BC6D-ABAA-43CE-9ED1-B60DCBB5F61E}" type="pres">
      <dgm:prSet presAssocID="{5A405646-B1AF-4D5D-9835-DAB61301E6DE}" presName="linNode" presStyleCnt="0"/>
      <dgm:spPr/>
    </dgm:pt>
    <dgm:pt modelId="{EEF71404-53FF-4DA7-809B-37AB20B37E11}" type="pres">
      <dgm:prSet presAssocID="{5A405646-B1AF-4D5D-9835-DAB61301E6DE}" presName="parentText" presStyleLbl="node1" presStyleIdx="1" presStyleCnt="5" custScaleX="277778" custLinFactY="100000" custLinFactNeighborY="1505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F5D7D-3E66-4490-97BC-3B9C46966F65}" type="pres">
      <dgm:prSet presAssocID="{208CE2C8-1958-4A98-B039-81568188AD75}" presName="sp" presStyleCnt="0"/>
      <dgm:spPr/>
    </dgm:pt>
    <dgm:pt modelId="{103E49EA-B244-4DCC-B7A3-FFB8C1C6DC70}" type="pres">
      <dgm:prSet presAssocID="{322BB4E3-0756-4F5A-8E7C-F1E6A8743A98}" presName="linNode" presStyleCnt="0"/>
      <dgm:spPr/>
    </dgm:pt>
    <dgm:pt modelId="{83C4C5A2-8AF7-43C8-A496-5D24BB5CD7D0}" type="pres">
      <dgm:prSet presAssocID="{322BB4E3-0756-4F5A-8E7C-F1E6A8743A98}" presName="parentText" presStyleLbl="node1" presStyleIdx="2" presStyleCnt="5" custScaleX="277778" custScaleY="123186" custLinFactNeighborX="136" custLinFactNeighborY="203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AEF18-BA91-43D4-A30D-C9E160593829}" type="pres">
      <dgm:prSet presAssocID="{D17C56B2-9585-4F90-9D6B-63F42FF69672}" presName="sp" presStyleCnt="0"/>
      <dgm:spPr/>
    </dgm:pt>
    <dgm:pt modelId="{B2A17E99-43C5-4CA9-93C3-CF1D9DC966C4}" type="pres">
      <dgm:prSet presAssocID="{FD1205EF-C81E-4DD9-89C8-3B2DD1851626}" presName="linNode" presStyleCnt="0"/>
      <dgm:spPr/>
    </dgm:pt>
    <dgm:pt modelId="{84C06C37-18BC-40B0-B1A4-00F0B89DF21D}" type="pres">
      <dgm:prSet presAssocID="{FD1205EF-C81E-4DD9-89C8-3B2DD1851626}" presName="parentText" presStyleLbl="node1" presStyleIdx="3" presStyleCnt="5" custScaleX="277778" custScaleY="120814" custLinFactY="-100000" custLinFactNeighborX="-10562" custLinFactNeighborY="-1251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F3CD3-5D73-4020-8C46-21AF11BB7ECB}" type="pres">
      <dgm:prSet presAssocID="{B707617C-58ED-4E2C-8E83-655533688283}" presName="sp" presStyleCnt="0"/>
      <dgm:spPr/>
    </dgm:pt>
    <dgm:pt modelId="{D465D4D0-AAE4-4CDB-9E0F-B498B07D97AE}" type="pres">
      <dgm:prSet presAssocID="{EFAAF3BF-64D5-4F63-AB3E-47CC5F79DD6A}" presName="linNode" presStyleCnt="0"/>
      <dgm:spPr/>
    </dgm:pt>
    <dgm:pt modelId="{34DE4E0B-D1CA-432F-8419-C813798D37A4}" type="pres">
      <dgm:prSet presAssocID="{EFAAF3BF-64D5-4F63-AB3E-47CC5F79DD6A}" presName="parentText" presStyleLbl="node1" presStyleIdx="4" presStyleCnt="5" custScaleX="277778" custScaleY="123005" custLinFactY="-200000" custLinFactNeighborY="-2724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1AC69-8153-4296-950A-DFC4136E4CE1}" type="presOf" srcId="{322BB4E3-0756-4F5A-8E7C-F1E6A8743A98}" destId="{83C4C5A2-8AF7-43C8-A496-5D24BB5CD7D0}" srcOrd="0" destOrd="0" presId="urn:microsoft.com/office/officeart/2005/8/layout/vList5"/>
    <dgm:cxn modelId="{3A2B6096-AFD9-4475-92D7-54DEF6A4E7E3}" type="presOf" srcId="{FD1205EF-C81E-4DD9-89C8-3B2DD1851626}" destId="{84C06C37-18BC-40B0-B1A4-00F0B89DF21D}" srcOrd="0" destOrd="0" presId="urn:microsoft.com/office/officeart/2005/8/layout/vList5"/>
    <dgm:cxn modelId="{4FE38051-1E7D-4D65-8D03-2FBFF657FA69}" type="presOf" srcId="{EFAAF3BF-64D5-4F63-AB3E-47CC5F79DD6A}" destId="{34DE4E0B-D1CA-432F-8419-C813798D37A4}" srcOrd="0" destOrd="0" presId="urn:microsoft.com/office/officeart/2005/8/layout/vList5"/>
    <dgm:cxn modelId="{0DE42EA4-8938-4A09-909E-7927A1DD9640}" type="presOf" srcId="{24888034-AE65-4AE1-B540-4CB40C567189}" destId="{E985E590-8E58-4B6E-B7D9-14168FC0A0E5}" srcOrd="0" destOrd="0" presId="urn:microsoft.com/office/officeart/2005/8/layout/vList5"/>
    <dgm:cxn modelId="{2D2F782E-089A-4378-85AC-C8833457A984}" type="presOf" srcId="{5A405646-B1AF-4D5D-9835-DAB61301E6DE}" destId="{EEF71404-53FF-4DA7-809B-37AB20B37E11}" srcOrd="0" destOrd="0" presId="urn:microsoft.com/office/officeart/2005/8/layout/vList5"/>
    <dgm:cxn modelId="{C9EEF5DF-FF2A-452B-A078-C66DB60F04F5}" srcId="{09E85C7D-2A0C-4903-8B60-580D208A493B}" destId="{FD1205EF-C81E-4DD9-89C8-3B2DD1851626}" srcOrd="3" destOrd="0" parTransId="{248B5496-499A-4C38-BDE1-29FAC3FA8A7E}" sibTransId="{B707617C-58ED-4E2C-8E83-655533688283}"/>
    <dgm:cxn modelId="{BB330AB2-8721-4DFC-9C97-7BE7364EAA7D}" srcId="{09E85C7D-2A0C-4903-8B60-580D208A493B}" destId="{5A405646-B1AF-4D5D-9835-DAB61301E6DE}" srcOrd="1" destOrd="0" parTransId="{FEE3620A-B2DA-4715-B450-ACC7B3183615}" sibTransId="{208CE2C8-1958-4A98-B039-81568188AD75}"/>
    <dgm:cxn modelId="{F85264FF-0775-4603-ABA3-2CEAE7E80C1F}" srcId="{09E85C7D-2A0C-4903-8B60-580D208A493B}" destId="{24888034-AE65-4AE1-B540-4CB40C567189}" srcOrd="0" destOrd="0" parTransId="{574F8C46-868E-4E78-809F-47F4059A3BD5}" sibTransId="{2866CD0D-A70B-4D8D-822A-853AC7F5AF63}"/>
    <dgm:cxn modelId="{051ED379-9338-4F20-9B46-50902EF07306}" srcId="{09E85C7D-2A0C-4903-8B60-580D208A493B}" destId="{322BB4E3-0756-4F5A-8E7C-F1E6A8743A98}" srcOrd="2" destOrd="0" parTransId="{1EF64827-95E7-4F01-849A-D80962BEE1E1}" sibTransId="{D17C56B2-9585-4F90-9D6B-63F42FF69672}"/>
    <dgm:cxn modelId="{C6E0EEAB-D130-42B7-87D9-5965999699AD}" type="presOf" srcId="{09E85C7D-2A0C-4903-8B60-580D208A493B}" destId="{FA1465C1-3A11-42A5-9B32-2C0B9DAA7C08}" srcOrd="0" destOrd="0" presId="urn:microsoft.com/office/officeart/2005/8/layout/vList5"/>
    <dgm:cxn modelId="{648C46F9-E6C7-4D0F-88FE-031B21C63982}" srcId="{09E85C7D-2A0C-4903-8B60-580D208A493B}" destId="{EFAAF3BF-64D5-4F63-AB3E-47CC5F79DD6A}" srcOrd="4" destOrd="0" parTransId="{EEC3E45C-CA5A-4B61-A30A-B2A6FD993688}" sibTransId="{748111A7-1B3A-4FF8-B02F-2B3610E0F7AB}"/>
    <dgm:cxn modelId="{A988FB51-B49C-4721-A568-A9F97907DE1D}" type="presParOf" srcId="{FA1465C1-3A11-42A5-9B32-2C0B9DAA7C08}" destId="{E85A499A-F3FC-4D67-A6FE-01C1ACE9E22D}" srcOrd="0" destOrd="0" presId="urn:microsoft.com/office/officeart/2005/8/layout/vList5"/>
    <dgm:cxn modelId="{6CC2DA49-A8ED-4221-A352-B6226F1D4330}" type="presParOf" srcId="{E85A499A-F3FC-4D67-A6FE-01C1ACE9E22D}" destId="{E985E590-8E58-4B6E-B7D9-14168FC0A0E5}" srcOrd="0" destOrd="0" presId="urn:microsoft.com/office/officeart/2005/8/layout/vList5"/>
    <dgm:cxn modelId="{97BF3ED9-4610-4735-8E98-41F913F80917}" type="presParOf" srcId="{FA1465C1-3A11-42A5-9B32-2C0B9DAA7C08}" destId="{E52921A3-C369-4B07-A450-803D8BCB76BE}" srcOrd="1" destOrd="0" presId="urn:microsoft.com/office/officeart/2005/8/layout/vList5"/>
    <dgm:cxn modelId="{4A036F8D-F214-4EE1-BE1A-59E615891D74}" type="presParOf" srcId="{FA1465C1-3A11-42A5-9B32-2C0B9DAA7C08}" destId="{4011BC6D-ABAA-43CE-9ED1-B60DCBB5F61E}" srcOrd="2" destOrd="0" presId="urn:microsoft.com/office/officeart/2005/8/layout/vList5"/>
    <dgm:cxn modelId="{B7B283F1-7D9F-4802-AE3D-CCB6825156C8}" type="presParOf" srcId="{4011BC6D-ABAA-43CE-9ED1-B60DCBB5F61E}" destId="{EEF71404-53FF-4DA7-809B-37AB20B37E11}" srcOrd="0" destOrd="0" presId="urn:microsoft.com/office/officeart/2005/8/layout/vList5"/>
    <dgm:cxn modelId="{FD8B8A8A-CB52-4A4D-97BB-B8F7F58466E7}" type="presParOf" srcId="{FA1465C1-3A11-42A5-9B32-2C0B9DAA7C08}" destId="{7D2F5D7D-3E66-4490-97BC-3B9C46966F65}" srcOrd="3" destOrd="0" presId="urn:microsoft.com/office/officeart/2005/8/layout/vList5"/>
    <dgm:cxn modelId="{087A4DA9-B594-4299-B233-74BC70215292}" type="presParOf" srcId="{FA1465C1-3A11-42A5-9B32-2C0B9DAA7C08}" destId="{103E49EA-B244-4DCC-B7A3-FFB8C1C6DC70}" srcOrd="4" destOrd="0" presId="urn:microsoft.com/office/officeart/2005/8/layout/vList5"/>
    <dgm:cxn modelId="{00F800F2-C552-4487-9F02-59BD058E8286}" type="presParOf" srcId="{103E49EA-B244-4DCC-B7A3-FFB8C1C6DC70}" destId="{83C4C5A2-8AF7-43C8-A496-5D24BB5CD7D0}" srcOrd="0" destOrd="0" presId="urn:microsoft.com/office/officeart/2005/8/layout/vList5"/>
    <dgm:cxn modelId="{4489D581-8A4E-4764-A6FA-58BB163B9588}" type="presParOf" srcId="{FA1465C1-3A11-42A5-9B32-2C0B9DAA7C08}" destId="{645AEF18-BA91-43D4-A30D-C9E160593829}" srcOrd="5" destOrd="0" presId="urn:microsoft.com/office/officeart/2005/8/layout/vList5"/>
    <dgm:cxn modelId="{0C5C50CF-62F1-48F0-85AF-A24D2DDAFC71}" type="presParOf" srcId="{FA1465C1-3A11-42A5-9B32-2C0B9DAA7C08}" destId="{B2A17E99-43C5-4CA9-93C3-CF1D9DC966C4}" srcOrd="6" destOrd="0" presId="urn:microsoft.com/office/officeart/2005/8/layout/vList5"/>
    <dgm:cxn modelId="{4248556E-010E-4315-8116-713ACB0DE442}" type="presParOf" srcId="{B2A17E99-43C5-4CA9-93C3-CF1D9DC966C4}" destId="{84C06C37-18BC-40B0-B1A4-00F0B89DF21D}" srcOrd="0" destOrd="0" presId="urn:microsoft.com/office/officeart/2005/8/layout/vList5"/>
    <dgm:cxn modelId="{BD57F53C-1B9D-49E0-9C7A-C9E608DD078B}" type="presParOf" srcId="{FA1465C1-3A11-42A5-9B32-2C0B9DAA7C08}" destId="{5B1F3CD3-5D73-4020-8C46-21AF11BB7ECB}" srcOrd="7" destOrd="0" presId="urn:microsoft.com/office/officeart/2005/8/layout/vList5"/>
    <dgm:cxn modelId="{853BD114-0ACE-4337-8780-9578A22F915D}" type="presParOf" srcId="{FA1465C1-3A11-42A5-9B32-2C0B9DAA7C08}" destId="{D465D4D0-AAE4-4CDB-9E0F-B498B07D97AE}" srcOrd="8" destOrd="0" presId="urn:microsoft.com/office/officeart/2005/8/layout/vList5"/>
    <dgm:cxn modelId="{CD07BBE1-E33C-4E5E-ACCA-CC6E9BEFD191}" type="presParOf" srcId="{D465D4D0-AAE4-4CDB-9E0F-B498B07D97AE}" destId="{34DE4E0B-D1CA-432F-8419-C813798D37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FFA15-B311-402A-8CBD-81295729005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55439-889B-40E5-9EBB-18F9D5323D0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C1EA9-3105-4A04-BE8C-25F96AE3A1FF}" type="parTrans" cxnId="{9B4CDB70-0015-4561-9E27-D3CDB7D37767}">
      <dgm:prSet/>
      <dgm:spPr/>
      <dgm:t>
        <a:bodyPr/>
        <a:lstStyle/>
        <a:p>
          <a:endParaRPr lang="en-US"/>
        </a:p>
      </dgm:t>
    </dgm:pt>
    <dgm:pt modelId="{DEB2E3C8-4EED-44F6-9F25-4CBDE57F45C4}" type="sibTrans" cxnId="{9B4CDB70-0015-4561-9E27-D3CDB7D37767}">
      <dgm:prSet/>
      <dgm:spPr/>
      <dgm:t>
        <a:bodyPr/>
        <a:lstStyle/>
        <a:p>
          <a:endParaRPr lang="en-US"/>
        </a:p>
      </dgm:t>
    </dgm:pt>
    <dgm:pt modelId="{922CA307-7CCE-4441-8336-0B3D036A8BDA}">
      <dgm:prSet phldrT="[Text]"/>
      <dgm:spPr/>
      <dgm:t>
        <a:bodyPr/>
        <a:lstStyle/>
        <a:p>
          <a:r>
            <a:rPr lang="en-US" dirty="0" err="1" smtClean="0"/>
            <a:t>আম</a:t>
          </a:r>
          <a:endParaRPr lang="en-US" dirty="0"/>
        </a:p>
      </dgm:t>
    </dgm:pt>
    <dgm:pt modelId="{D5612E95-FFBF-4374-B21A-3D3B773AF1F9}" type="parTrans" cxnId="{1B85C23D-8099-472F-AFF3-50B324042AC8}">
      <dgm:prSet/>
      <dgm:spPr/>
      <dgm:t>
        <a:bodyPr/>
        <a:lstStyle/>
        <a:p>
          <a:endParaRPr lang="en-US"/>
        </a:p>
      </dgm:t>
    </dgm:pt>
    <dgm:pt modelId="{ABC23550-28E4-4546-84FC-513E70DDFCD3}" type="sibTrans" cxnId="{1B85C23D-8099-472F-AFF3-50B324042AC8}">
      <dgm:prSet/>
      <dgm:spPr/>
      <dgm:t>
        <a:bodyPr/>
        <a:lstStyle/>
        <a:p>
          <a:endParaRPr lang="en-US"/>
        </a:p>
      </dgm:t>
    </dgm:pt>
    <dgm:pt modelId="{6DDF64D8-910E-48ED-80F3-F248E265F7C8}">
      <dgm:prSet phldrT="[Text]"/>
      <dgm:spPr/>
      <dgm:t>
        <a:bodyPr/>
        <a:lstStyle/>
        <a:p>
          <a:r>
            <a:rPr lang="en-US" dirty="0" err="1" smtClean="0"/>
            <a:t>মলা</a:t>
          </a:r>
          <a:r>
            <a:rPr lang="en-US" dirty="0" smtClean="0"/>
            <a:t> </a:t>
          </a:r>
          <a:r>
            <a:rPr lang="en-US" dirty="0" err="1" smtClean="0"/>
            <a:t>মাছ</a:t>
          </a:r>
          <a:endParaRPr lang="en-US" dirty="0"/>
        </a:p>
      </dgm:t>
    </dgm:pt>
    <dgm:pt modelId="{50B965BB-0DCB-4C85-BC91-C39456315264}" type="parTrans" cxnId="{B9FC3514-4982-4115-A743-04BE70988831}">
      <dgm:prSet/>
      <dgm:spPr/>
      <dgm:t>
        <a:bodyPr/>
        <a:lstStyle/>
        <a:p>
          <a:endParaRPr lang="en-US"/>
        </a:p>
      </dgm:t>
    </dgm:pt>
    <dgm:pt modelId="{8D0563EE-6A64-4992-B266-B1CE3D5FDD4B}" type="sibTrans" cxnId="{B9FC3514-4982-4115-A743-04BE70988831}">
      <dgm:prSet/>
      <dgm:spPr/>
      <dgm:t>
        <a:bodyPr/>
        <a:lstStyle/>
        <a:p>
          <a:endParaRPr lang="en-US"/>
        </a:p>
      </dgm:t>
    </dgm:pt>
    <dgm:pt modelId="{B36C21B3-3BF6-4BFC-B229-A9EE3F921B2D}">
      <dgm:prSet phldrT="[Text]"/>
      <dgm:spPr/>
      <dgm:t>
        <a:bodyPr/>
        <a:lstStyle/>
        <a:p>
          <a:r>
            <a:rPr lang="en-US" dirty="0" err="1" smtClean="0"/>
            <a:t>লাল</a:t>
          </a:r>
          <a:r>
            <a:rPr lang="en-US" dirty="0" smtClean="0"/>
            <a:t> </a:t>
          </a:r>
          <a:r>
            <a:rPr lang="en-US" dirty="0" err="1" smtClean="0"/>
            <a:t>শাক</a:t>
          </a:r>
          <a:endParaRPr lang="en-US" dirty="0"/>
        </a:p>
      </dgm:t>
    </dgm:pt>
    <dgm:pt modelId="{82524ECF-FF05-483F-A6C4-65AF37B8E77C}" type="parTrans" cxnId="{BD3B4816-08CF-4773-8D31-60700F5BA1E6}">
      <dgm:prSet/>
      <dgm:spPr/>
      <dgm:t>
        <a:bodyPr/>
        <a:lstStyle/>
        <a:p>
          <a:endParaRPr lang="en-US"/>
        </a:p>
      </dgm:t>
    </dgm:pt>
    <dgm:pt modelId="{18681A84-DDA2-4F6B-AC60-CD98C0B40346}" type="sibTrans" cxnId="{BD3B4816-08CF-4773-8D31-60700F5BA1E6}">
      <dgm:prSet/>
      <dgm:spPr/>
      <dgm:t>
        <a:bodyPr/>
        <a:lstStyle/>
        <a:p>
          <a:endParaRPr lang="en-US"/>
        </a:p>
      </dgm:t>
    </dgm:pt>
    <dgm:pt modelId="{DED10C30-DBF7-4EF7-9063-7D9F137F5E34}">
      <dgm:prSet phldrT="[Text]"/>
      <dgm:spPr/>
      <dgm:t>
        <a:bodyPr/>
        <a:lstStyle/>
        <a:p>
          <a:r>
            <a:rPr lang="en-US" dirty="0" err="1" smtClean="0"/>
            <a:t>গাজর</a:t>
          </a:r>
          <a:endParaRPr lang="en-US" dirty="0"/>
        </a:p>
      </dgm:t>
    </dgm:pt>
    <dgm:pt modelId="{8AC3894A-A737-4856-9D1C-45E9B8284329}" type="parTrans" cxnId="{76F2F188-2EA1-45B1-A55D-5DF2FA151253}">
      <dgm:prSet/>
      <dgm:spPr/>
      <dgm:t>
        <a:bodyPr/>
        <a:lstStyle/>
        <a:p>
          <a:endParaRPr lang="en-US"/>
        </a:p>
      </dgm:t>
    </dgm:pt>
    <dgm:pt modelId="{A7407BBD-7B75-4AF7-BD7A-C5D0E7CDDD75}" type="sibTrans" cxnId="{76F2F188-2EA1-45B1-A55D-5DF2FA151253}">
      <dgm:prSet/>
      <dgm:spPr/>
      <dgm:t>
        <a:bodyPr/>
        <a:lstStyle/>
        <a:p>
          <a:endParaRPr lang="en-US"/>
        </a:p>
      </dgm:t>
    </dgm:pt>
    <dgm:pt modelId="{D90FA1AF-4EF7-4BC3-A29B-512A9BC0B33E}" type="pres">
      <dgm:prSet presAssocID="{F81FFA15-B311-402A-8CBD-8129572900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D2131-3276-4B8A-A9FE-0139E535B9EE}" type="pres">
      <dgm:prSet presAssocID="{B5B55439-889B-40E5-9EBB-18F9D5323D0D}" presName="centerShape" presStyleLbl="node0" presStyleIdx="0" presStyleCnt="1" custScaleX="121562" custScaleY="119238"/>
      <dgm:spPr/>
      <dgm:t>
        <a:bodyPr/>
        <a:lstStyle/>
        <a:p>
          <a:endParaRPr lang="en-US"/>
        </a:p>
      </dgm:t>
    </dgm:pt>
    <dgm:pt modelId="{5C6D2E2D-44CA-43A3-B878-7CA242CC7729}" type="pres">
      <dgm:prSet presAssocID="{D5612E95-FFBF-4374-B21A-3D3B773AF1F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B2C4B60-37C4-421B-8BA4-3CA9DD91529A}" type="pres">
      <dgm:prSet presAssocID="{D5612E95-FFBF-4374-B21A-3D3B773AF1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1F4E750-2545-4380-B15C-F970E868F2C6}" type="pres">
      <dgm:prSet presAssocID="{922CA307-7CCE-4441-8336-0B3D036A8B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FCED-3241-4C01-91A0-2289A41C3722}" type="pres">
      <dgm:prSet presAssocID="{50B965BB-0DCB-4C85-BC91-C3945631526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96A60BC-8DC6-4DE4-BF5A-6D0B843C6328}" type="pres">
      <dgm:prSet presAssocID="{50B965BB-0DCB-4C85-BC91-C3945631526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8EA80FA-FD5F-4B2B-8F87-FCC011D1DCDE}" type="pres">
      <dgm:prSet presAssocID="{6DDF64D8-910E-48ED-80F3-F248E265F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D5D61-157F-4712-A081-8B651FAD4390}" type="pres">
      <dgm:prSet presAssocID="{82524ECF-FF05-483F-A6C4-65AF37B8E77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2A7C6C5-EEB1-417E-AD40-6EF83749351F}" type="pres">
      <dgm:prSet presAssocID="{82524ECF-FF05-483F-A6C4-65AF37B8E77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16E0290-4AAE-47A2-9563-26A1CDCFD311}" type="pres">
      <dgm:prSet presAssocID="{B36C21B3-3BF6-4BFC-B229-A9EE3F921B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E118-4DA5-4BE0-8B58-7F7074C55E0A}" type="pres">
      <dgm:prSet presAssocID="{8AC3894A-A737-4856-9D1C-45E9B82843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B216BBA-4B69-46B7-AC38-B7FF2615D308}" type="pres">
      <dgm:prSet presAssocID="{8AC3894A-A737-4856-9D1C-45E9B82843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074E340-C863-4040-A916-D45FB76B33DB}" type="pres">
      <dgm:prSet presAssocID="{DED10C30-DBF7-4EF7-9063-7D9F137F5E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85148-F3BE-4052-9C50-F8DB6F041FBB}" type="presOf" srcId="{50B965BB-0DCB-4C85-BC91-C39456315264}" destId="{4778FCED-3241-4C01-91A0-2289A41C3722}" srcOrd="0" destOrd="0" presId="urn:microsoft.com/office/officeart/2005/8/layout/radial5"/>
    <dgm:cxn modelId="{9B4CDB70-0015-4561-9E27-D3CDB7D37767}" srcId="{F81FFA15-B311-402A-8CBD-81295729005F}" destId="{B5B55439-889B-40E5-9EBB-18F9D5323D0D}" srcOrd="0" destOrd="0" parTransId="{214C1EA9-3105-4A04-BE8C-25F96AE3A1FF}" sibTransId="{DEB2E3C8-4EED-44F6-9F25-4CBDE57F45C4}"/>
    <dgm:cxn modelId="{1B85C23D-8099-472F-AFF3-50B324042AC8}" srcId="{B5B55439-889B-40E5-9EBB-18F9D5323D0D}" destId="{922CA307-7CCE-4441-8336-0B3D036A8BDA}" srcOrd="0" destOrd="0" parTransId="{D5612E95-FFBF-4374-B21A-3D3B773AF1F9}" sibTransId="{ABC23550-28E4-4546-84FC-513E70DDFCD3}"/>
    <dgm:cxn modelId="{43B0E554-DDF1-4273-9DC1-B04C24A2A6CC}" type="presOf" srcId="{F81FFA15-B311-402A-8CBD-81295729005F}" destId="{D90FA1AF-4EF7-4BC3-A29B-512A9BC0B33E}" srcOrd="0" destOrd="0" presId="urn:microsoft.com/office/officeart/2005/8/layout/radial5"/>
    <dgm:cxn modelId="{FF6666AF-62D8-431D-9B32-9341D0B5F7B5}" type="presOf" srcId="{B36C21B3-3BF6-4BFC-B229-A9EE3F921B2D}" destId="{E16E0290-4AAE-47A2-9563-26A1CDCFD311}" srcOrd="0" destOrd="0" presId="urn:microsoft.com/office/officeart/2005/8/layout/radial5"/>
    <dgm:cxn modelId="{76F2F188-2EA1-45B1-A55D-5DF2FA151253}" srcId="{B5B55439-889B-40E5-9EBB-18F9D5323D0D}" destId="{DED10C30-DBF7-4EF7-9063-7D9F137F5E34}" srcOrd="3" destOrd="0" parTransId="{8AC3894A-A737-4856-9D1C-45E9B8284329}" sibTransId="{A7407BBD-7B75-4AF7-BD7A-C5D0E7CDDD75}"/>
    <dgm:cxn modelId="{8CEF07A6-C4F9-4991-8617-7A7615EB1DB7}" type="presOf" srcId="{6DDF64D8-910E-48ED-80F3-F248E265F7C8}" destId="{B8EA80FA-FD5F-4B2B-8F87-FCC011D1DCDE}" srcOrd="0" destOrd="0" presId="urn:microsoft.com/office/officeart/2005/8/layout/radial5"/>
    <dgm:cxn modelId="{17023B32-DF64-41C5-9D30-A0558149A7A9}" type="presOf" srcId="{8AC3894A-A737-4856-9D1C-45E9B8284329}" destId="{7B216BBA-4B69-46B7-AC38-B7FF2615D308}" srcOrd="1" destOrd="0" presId="urn:microsoft.com/office/officeart/2005/8/layout/radial5"/>
    <dgm:cxn modelId="{25476A02-BFF0-4169-832D-3894895F7911}" type="presOf" srcId="{8AC3894A-A737-4856-9D1C-45E9B8284329}" destId="{9D9CE118-4DA5-4BE0-8B58-7F7074C55E0A}" srcOrd="0" destOrd="0" presId="urn:microsoft.com/office/officeart/2005/8/layout/radial5"/>
    <dgm:cxn modelId="{A69867DC-FA69-4438-8D71-0E5D03669089}" type="presOf" srcId="{D5612E95-FFBF-4374-B21A-3D3B773AF1F9}" destId="{5C6D2E2D-44CA-43A3-B878-7CA242CC7729}" srcOrd="0" destOrd="0" presId="urn:microsoft.com/office/officeart/2005/8/layout/radial5"/>
    <dgm:cxn modelId="{BD3B4816-08CF-4773-8D31-60700F5BA1E6}" srcId="{B5B55439-889B-40E5-9EBB-18F9D5323D0D}" destId="{B36C21B3-3BF6-4BFC-B229-A9EE3F921B2D}" srcOrd="2" destOrd="0" parTransId="{82524ECF-FF05-483F-A6C4-65AF37B8E77C}" sibTransId="{18681A84-DDA2-4F6B-AC60-CD98C0B40346}"/>
    <dgm:cxn modelId="{DC7E3BAB-33BB-4153-A4CC-AD3DC89384C8}" type="presOf" srcId="{82524ECF-FF05-483F-A6C4-65AF37B8E77C}" destId="{3C7D5D61-157F-4712-A081-8B651FAD4390}" srcOrd="0" destOrd="0" presId="urn:microsoft.com/office/officeart/2005/8/layout/radial5"/>
    <dgm:cxn modelId="{BCC0E92C-DAFB-4DB3-9FE3-4BD951AE762E}" type="presOf" srcId="{DED10C30-DBF7-4EF7-9063-7D9F137F5E34}" destId="{8074E340-C863-4040-A916-D45FB76B33DB}" srcOrd="0" destOrd="0" presId="urn:microsoft.com/office/officeart/2005/8/layout/radial5"/>
    <dgm:cxn modelId="{22E11151-2C92-4F51-8CDF-F41436E5D148}" type="presOf" srcId="{B5B55439-889B-40E5-9EBB-18F9D5323D0D}" destId="{AA3D2131-3276-4B8A-A9FE-0139E535B9EE}" srcOrd="0" destOrd="0" presId="urn:microsoft.com/office/officeart/2005/8/layout/radial5"/>
    <dgm:cxn modelId="{B86D19B3-BB0B-4FC7-8FD3-B433AF8EB5DE}" type="presOf" srcId="{D5612E95-FFBF-4374-B21A-3D3B773AF1F9}" destId="{0B2C4B60-37C4-421B-8BA4-3CA9DD91529A}" srcOrd="1" destOrd="0" presId="urn:microsoft.com/office/officeart/2005/8/layout/radial5"/>
    <dgm:cxn modelId="{BDA6161C-987D-4C44-9B86-53FE542467F8}" type="presOf" srcId="{922CA307-7CCE-4441-8336-0B3D036A8BDA}" destId="{D1F4E750-2545-4380-B15C-F970E868F2C6}" srcOrd="0" destOrd="0" presId="urn:microsoft.com/office/officeart/2005/8/layout/radial5"/>
    <dgm:cxn modelId="{DD15E7FD-E486-43A0-A0E0-616922385CD2}" type="presOf" srcId="{82524ECF-FF05-483F-A6C4-65AF37B8E77C}" destId="{52A7C6C5-EEB1-417E-AD40-6EF83749351F}" srcOrd="1" destOrd="0" presId="urn:microsoft.com/office/officeart/2005/8/layout/radial5"/>
    <dgm:cxn modelId="{B9FC3514-4982-4115-A743-04BE70988831}" srcId="{B5B55439-889B-40E5-9EBB-18F9D5323D0D}" destId="{6DDF64D8-910E-48ED-80F3-F248E265F7C8}" srcOrd="1" destOrd="0" parTransId="{50B965BB-0DCB-4C85-BC91-C39456315264}" sibTransId="{8D0563EE-6A64-4992-B266-B1CE3D5FDD4B}"/>
    <dgm:cxn modelId="{7F4789BE-BBE2-4632-A633-AFD80BDC9611}" type="presOf" srcId="{50B965BB-0DCB-4C85-BC91-C39456315264}" destId="{796A60BC-8DC6-4DE4-BF5A-6D0B843C6328}" srcOrd="1" destOrd="0" presId="urn:microsoft.com/office/officeart/2005/8/layout/radial5"/>
    <dgm:cxn modelId="{57CCD04E-6931-4FDB-8715-C23A96ABC7F2}" type="presParOf" srcId="{D90FA1AF-4EF7-4BC3-A29B-512A9BC0B33E}" destId="{AA3D2131-3276-4B8A-A9FE-0139E535B9EE}" srcOrd="0" destOrd="0" presId="urn:microsoft.com/office/officeart/2005/8/layout/radial5"/>
    <dgm:cxn modelId="{CA327E5E-6C48-4E8E-9A43-3B3AF34C3226}" type="presParOf" srcId="{D90FA1AF-4EF7-4BC3-A29B-512A9BC0B33E}" destId="{5C6D2E2D-44CA-43A3-B878-7CA242CC7729}" srcOrd="1" destOrd="0" presId="urn:microsoft.com/office/officeart/2005/8/layout/radial5"/>
    <dgm:cxn modelId="{99E1B955-D0F8-4EB0-AAE7-33D308AEE596}" type="presParOf" srcId="{5C6D2E2D-44CA-43A3-B878-7CA242CC7729}" destId="{0B2C4B60-37C4-421B-8BA4-3CA9DD91529A}" srcOrd="0" destOrd="0" presId="urn:microsoft.com/office/officeart/2005/8/layout/radial5"/>
    <dgm:cxn modelId="{003E2A4A-427F-4226-AE55-4E0482C63687}" type="presParOf" srcId="{D90FA1AF-4EF7-4BC3-A29B-512A9BC0B33E}" destId="{D1F4E750-2545-4380-B15C-F970E868F2C6}" srcOrd="2" destOrd="0" presId="urn:microsoft.com/office/officeart/2005/8/layout/radial5"/>
    <dgm:cxn modelId="{A0D53E91-CF1B-4B61-AADB-4E59E812AD0F}" type="presParOf" srcId="{D90FA1AF-4EF7-4BC3-A29B-512A9BC0B33E}" destId="{4778FCED-3241-4C01-91A0-2289A41C3722}" srcOrd="3" destOrd="0" presId="urn:microsoft.com/office/officeart/2005/8/layout/radial5"/>
    <dgm:cxn modelId="{7C733677-9E94-4CC0-A5D3-CFD7AD268789}" type="presParOf" srcId="{4778FCED-3241-4C01-91A0-2289A41C3722}" destId="{796A60BC-8DC6-4DE4-BF5A-6D0B843C6328}" srcOrd="0" destOrd="0" presId="urn:microsoft.com/office/officeart/2005/8/layout/radial5"/>
    <dgm:cxn modelId="{A0A961BE-ECB3-4B73-95AE-655DB544974F}" type="presParOf" srcId="{D90FA1AF-4EF7-4BC3-A29B-512A9BC0B33E}" destId="{B8EA80FA-FD5F-4B2B-8F87-FCC011D1DCDE}" srcOrd="4" destOrd="0" presId="urn:microsoft.com/office/officeart/2005/8/layout/radial5"/>
    <dgm:cxn modelId="{C89576BA-1697-431C-91A2-EF72F5EE9D7F}" type="presParOf" srcId="{D90FA1AF-4EF7-4BC3-A29B-512A9BC0B33E}" destId="{3C7D5D61-157F-4712-A081-8B651FAD4390}" srcOrd="5" destOrd="0" presId="urn:microsoft.com/office/officeart/2005/8/layout/radial5"/>
    <dgm:cxn modelId="{5AD123B2-703F-48B6-A40B-C7EC22E8CA53}" type="presParOf" srcId="{3C7D5D61-157F-4712-A081-8B651FAD4390}" destId="{52A7C6C5-EEB1-417E-AD40-6EF83749351F}" srcOrd="0" destOrd="0" presId="urn:microsoft.com/office/officeart/2005/8/layout/radial5"/>
    <dgm:cxn modelId="{17CC483F-6679-4796-AAA5-57BAF2450746}" type="presParOf" srcId="{D90FA1AF-4EF7-4BC3-A29B-512A9BC0B33E}" destId="{E16E0290-4AAE-47A2-9563-26A1CDCFD311}" srcOrd="6" destOrd="0" presId="urn:microsoft.com/office/officeart/2005/8/layout/radial5"/>
    <dgm:cxn modelId="{AB5A1069-D18D-49BF-BD38-7A5D5F144DF2}" type="presParOf" srcId="{D90FA1AF-4EF7-4BC3-A29B-512A9BC0B33E}" destId="{9D9CE118-4DA5-4BE0-8B58-7F7074C55E0A}" srcOrd="7" destOrd="0" presId="urn:microsoft.com/office/officeart/2005/8/layout/radial5"/>
    <dgm:cxn modelId="{67712883-04D1-4FA7-B0BD-ECB9D6855F25}" type="presParOf" srcId="{9D9CE118-4DA5-4BE0-8B58-7F7074C55E0A}" destId="{7B216BBA-4B69-46B7-AC38-B7FF2615D308}" srcOrd="0" destOrd="0" presId="urn:microsoft.com/office/officeart/2005/8/layout/radial5"/>
    <dgm:cxn modelId="{BF26F4AA-9AA9-4D9C-8DB7-B5BA21F26594}" type="presParOf" srcId="{D90FA1AF-4EF7-4BC3-A29B-512A9BC0B33E}" destId="{8074E340-C863-4040-A916-D45FB76B33D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360B0-D67C-430D-B680-EE32143D284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2136734-C88A-4087-B818-D2ABCB04197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ভিটামিন বি-কমপ্লেক্স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9E55E39-1E41-487F-B590-4842FE2A8C24}" type="parTrans" cxnId="{14E94A4B-3639-4FC1-B01D-5C03C4075536}">
      <dgm:prSet/>
      <dgm:spPr/>
      <dgm:t>
        <a:bodyPr/>
        <a:lstStyle/>
        <a:p>
          <a:endParaRPr lang="en-US"/>
        </a:p>
      </dgm:t>
    </dgm:pt>
    <dgm:pt modelId="{354D176D-A45F-4CC9-B304-3FB11B83FCEE}" type="sibTrans" cxnId="{14E94A4B-3639-4FC1-B01D-5C03C4075536}">
      <dgm:prSet/>
      <dgm:spPr/>
      <dgm:t>
        <a:bodyPr/>
        <a:lstStyle/>
        <a:p>
          <a:endParaRPr lang="en-US"/>
        </a:p>
      </dgm:t>
    </dgm:pt>
    <dgm:pt modelId="{18356021-062D-4F83-A972-EB3E7EC8ADBD}">
      <dgm:prSet phldrT="[Text]" custT="1"/>
      <dgm:spPr>
        <a:blipFill rotWithShape="1">
          <a:blip xmlns:r="http://schemas.openxmlformats.org/officeDocument/2006/relationships" r:embed="rId1"/>
          <a:stretch>
            <a:fillRect l="-4947" r="-1554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D8B1E76-4697-423A-9F61-79A416B428F2}" type="parTrans" cxnId="{C952BB7E-08D2-4E6D-8777-A4DD2BB21699}">
      <dgm:prSet/>
      <dgm:spPr/>
      <dgm:t>
        <a:bodyPr/>
        <a:lstStyle/>
        <a:p>
          <a:endParaRPr lang="en-US"/>
        </a:p>
      </dgm:t>
    </dgm:pt>
    <dgm:pt modelId="{E6B2549B-EC25-4ECD-BF0E-CAA40CE9F9FB}" type="sibTrans" cxnId="{C952BB7E-08D2-4E6D-8777-A4DD2BB21699}">
      <dgm:prSet/>
      <dgm:spPr/>
      <dgm:t>
        <a:bodyPr/>
        <a:lstStyle/>
        <a:p>
          <a:endParaRPr lang="en-US"/>
        </a:p>
      </dgm:t>
    </dgm:pt>
    <dgm:pt modelId="{0E382308-FBE1-4D44-B1F8-2470377D2954}">
      <dgm:prSet phldrT="[Text]" custT="1"/>
      <dgm:spPr>
        <a:blipFill rotWithShape="1">
          <a:blip xmlns:r="http://schemas.openxmlformats.org/officeDocument/2006/relationships" r:embed="rId2"/>
          <a:stretch>
            <a:fillRect l="-595" r="-684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4365BA2-1F9C-41F5-BCD5-FD11C4130645}" type="parTrans" cxnId="{AE0169A9-276C-4911-9807-93EB1D56FB41}">
      <dgm:prSet/>
      <dgm:spPr/>
      <dgm:t>
        <a:bodyPr/>
        <a:lstStyle/>
        <a:p>
          <a:endParaRPr lang="en-US"/>
        </a:p>
      </dgm:t>
    </dgm:pt>
    <dgm:pt modelId="{0D9F6E6D-0AB8-4D42-BBF4-82D6E71A82DC}" type="sibTrans" cxnId="{AE0169A9-276C-4911-9807-93EB1D56FB41}">
      <dgm:prSet/>
      <dgm:spPr/>
      <dgm:t>
        <a:bodyPr/>
        <a:lstStyle/>
        <a:p>
          <a:endParaRPr lang="en-US"/>
        </a:p>
      </dgm:t>
    </dgm:pt>
    <dgm:pt modelId="{335CBE5E-71FA-4344-B8C8-F229C3BC97C1}">
      <dgm:prSet phldrT="[Text]" custT="1"/>
      <dgm:spPr>
        <a:blipFill rotWithShape="1">
          <a:blip xmlns:r="http://schemas.openxmlformats.org/officeDocument/2006/relationships" r:embed="rId3"/>
          <a:stretch>
            <a:fillRect r="-728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AED6052-F469-4B3A-8E07-84F8A7826175}" type="parTrans" cxnId="{2B06B1FE-760D-4139-8678-AB02CBFA0C49}">
      <dgm:prSet/>
      <dgm:spPr/>
      <dgm:t>
        <a:bodyPr/>
        <a:lstStyle/>
        <a:p>
          <a:endParaRPr lang="en-US"/>
        </a:p>
      </dgm:t>
    </dgm:pt>
    <dgm:pt modelId="{8472B5D6-9F0B-4931-B021-F1A35683B55A}" type="sibTrans" cxnId="{2B06B1FE-760D-4139-8678-AB02CBFA0C49}">
      <dgm:prSet/>
      <dgm:spPr/>
      <dgm:t>
        <a:bodyPr/>
        <a:lstStyle/>
        <a:p>
          <a:endParaRPr lang="en-US"/>
        </a:p>
      </dgm:t>
    </dgm:pt>
    <dgm:pt modelId="{631C4570-A4FD-4CA8-AFE6-6F52F0EAB262}">
      <dgm:prSet custT="1"/>
      <dgm:spPr>
        <a:blipFill rotWithShape="1">
          <a:blip xmlns:r="http://schemas.openxmlformats.org/officeDocument/2006/relationships" r:embed="rId4"/>
          <a:stretch>
            <a:fillRect l="-323" r="-5484" b="-242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9D89FE4-D404-44FC-A854-37FA43B41133}" type="parTrans" cxnId="{A6010FAA-93D8-4B2F-88EB-018B43030382}">
      <dgm:prSet/>
      <dgm:spPr/>
      <dgm:t>
        <a:bodyPr/>
        <a:lstStyle/>
        <a:p>
          <a:endParaRPr lang="en-US"/>
        </a:p>
      </dgm:t>
    </dgm:pt>
    <dgm:pt modelId="{B01BAB78-311F-4899-8997-052041F2ECE1}" type="sibTrans" cxnId="{A6010FAA-93D8-4B2F-88EB-018B43030382}">
      <dgm:prSet/>
      <dgm:spPr/>
      <dgm:t>
        <a:bodyPr/>
        <a:lstStyle/>
        <a:p>
          <a:endParaRPr lang="en-US"/>
        </a:p>
      </dgm:t>
    </dgm:pt>
    <dgm:pt modelId="{E4B0EB38-C26B-4194-A793-AC70BAAFC70A}" type="pres">
      <dgm:prSet presAssocID="{AD2360B0-D67C-430D-B680-EE32143D28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FF1AFC-E77A-4D52-BE7C-CC66145C299F}" type="pres">
      <dgm:prSet presAssocID="{92136734-C88A-4087-B818-D2ABCB041972}" presName="hierRoot1" presStyleCnt="0">
        <dgm:presLayoutVars>
          <dgm:hierBranch val="init"/>
        </dgm:presLayoutVars>
      </dgm:prSet>
      <dgm:spPr/>
    </dgm:pt>
    <dgm:pt modelId="{E2CB5E38-2473-4CD6-A145-412B569A3479}" type="pres">
      <dgm:prSet presAssocID="{92136734-C88A-4087-B818-D2ABCB041972}" presName="rootComposite1" presStyleCnt="0"/>
      <dgm:spPr/>
    </dgm:pt>
    <dgm:pt modelId="{AA271C86-7650-4658-BCAD-039A4C5EA3CC}" type="pres">
      <dgm:prSet presAssocID="{92136734-C88A-4087-B818-D2ABCB041972}" presName="rootText1" presStyleLbl="node0" presStyleIdx="0" presStyleCnt="1" custScaleX="122686" custScaleY="134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10AB47-90E5-4956-B572-1F525F1557DC}" type="pres">
      <dgm:prSet presAssocID="{92136734-C88A-4087-B818-D2ABCB0419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DB829D-4AC6-41A4-B1F0-B1EF1C5A4DF2}" type="pres">
      <dgm:prSet presAssocID="{92136734-C88A-4087-B818-D2ABCB041972}" presName="hierChild2" presStyleCnt="0"/>
      <dgm:spPr/>
    </dgm:pt>
    <dgm:pt modelId="{931E4EED-373D-4832-A1B7-C9F9CC059E3F}" type="pres">
      <dgm:prSet presAssocID="{DD8B1E76-4697-423A-9F61-79A416B428F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AE4E5EA-3831-4982-A295-2FDA500A200F}" type="pres">
      <dgm:prSet presAssocID="{18356021-062D-4F83-A972-EB3E7EC8ADBD}" presName="hierRoot2" presStyleCnt="0">
        <dgm:presLayoutVars>
          <dgm:hierBranch val="init"/>
        </dgm:presLayoutVars>
      </dgm:prSet>
      <dgm:spPr/>
    </dgm:pt>
    <dgm:pt modelId="{0BC3361F-CB73-42E2-9489-D1C1672B2331}" type="pres">
      <dgm:prSet presAssocID="{18356021-062D-4F83-A972-EB3E7EC8ADBD}" presName="rootComposite" presStyleCnt="0"/>
      <dgm:spPr/>
    </dgm:pt>
    <dgm:pt modelId="{AD4911EA-C304-403D-8451-FDE743028D07}" type="pres">
      <dgm:prSet presAssocID="{18356021-062D-4F83-A972-EB3E7EC8ADBD}" presName="rootText" presStyleLbl="node2" presStyleIdx="0" presStyleCnt="4" custScaleY="2381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83AF29-22C6-4B21-A019-233E4487677A}" type="pres">
      <dgm:prSet presAssocID="{18356021-062D-4F83-A972-EB3E7EC8ADBD}" presName="rootConnector" presStyleLbl="node2" presStyleIdx="0" presStyleCnt="4"/>
      <dgm:spPr/>
      <dgm:t>
        <a:bodyPr/>
        <a:lstStyle/>
        <a:p>
          <a:endParaRPr lang="en-US"/>
        </a:p>
      </dgm:t>
    </dgm:pt>
    <dgm:pt modelId="{01C105D6-784E-4BBD-9FA0-26F92348624F}" type="pres">
      <dgm:prSet presAssocID="{18356021-062D-4F83-A972-EB3E7EC8ADBD}" presName="hierChild4" presStyleCnt="0"/>
      <dgm:spPr/>
    </dgm:pt>
    <dgm:pt modelId="{649F23C7-AE5B-45E9-B593-72FE4562EFB1}" type="pres">
      <dgm:prSet presAssocID="{18356021-062D-4F83-A972-EB3E7EC8ADBD}" presName="hierChild5" presStyleCnt="0"/>
      <dgm:spPr/>
    </dgm:pt>
    <dgm:pt modelId="{0A09E4E1-8FB1-40F9-A861-F1B19BCAC763}" type="pres">
      <dgm:prSet presAssocID="{94365BA2-1F9C-41F5-BCD5-FD11C413064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2F1E9BA-2197-4DC2-B545-552AF8B95A36}" type="pres">
      <dgm:prSet presAssocID="{0E382308-FBE1-4D44-B1F8-2470377D2954}" presName="hierRoot2" presStyleCnt="0">
        <dgm:presLayoutVars>
          <dgm:hierBranch val="init"/>
        </dgm:presLayoutVars>
      </dgm:prSet>
      <dgm:spPr/>
    </dgm:pt>
    <dgm:pt modelId="{31198280-04C0-48D9-B9DE-E25AD0629554}" type="pres">
      <dgm:prSet presAssocID="{0E382308-FBE1-4D44-B1F8-2470377D2954}" presName="rootComposite" presStyleCnt="0"/>
      <dgm:spPr/>
    </dgm:pt>
    <dgm:pt modelId="{48253843-2F34-4F8F-8126-C6FCC32C6DDA}" type="pres">
      <dgm:prSet presAssocID="{0E382308-FBE1-4D44-B1F8-2470377D2954}" presName="rootText" presStyleLbl="node2" presStyleIdx="1" presStyleCnt="4" custScaleX="118941" custScaleY="233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A0AA8-406C-4023-A7A3-BC4C57DA1E64}" type="pres">
      <dgm:prSet presAssocID="{0E382308-FBE1-4D44-B1F8-2470377D2954}" presName="rootConnector" presStyleLbl="node2" presStyleIdx="1" presStyleCnt="4"/>
      <dgm:spPr/>
      <dgm:t>
        <a:bodyPr/>
        <a:lstStyle/>
        <a:p>
          <a:endParaRPr lang="en-US"/>
        </a:p>
      </dgm:t>
    </dgm:pt>
    <dgm:pt modelId="{3622948B-2A9D-403A-AA1E-1B25B9101A65}" type="pres">
      <dgm:prSet presAssocID="{0E382308-FBE1-4D44-B1F8-2470377D2954}" presName="hierChild4" presStyleCnt="0"/>
      <dgm:spPr/>
    </dgm:pt>
    <dgm:pt modelId="{A80F7E52-9312-4A3F-B35A-8E760BED9A00}" type="pres">
      <dgm:prSet presAssocID="{0E382308-FBE1-4D44-B1F8-2470377D2954}" presName="hierChild5" presStyleCnt="0"/>
      <dgm:spPr/>
    </dgm:pt>
    <dgm:pt modelId="{B77B776B-8094-4AC1-B17D-D982D57D4790}" type="pres">
      <dgm:prSet presAssocID="{CAED6052-F469-4B3A-8E07-84F8A782617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5D54D74-1D42-47E4-988A-4EE02C08A349}" type="pres">
      <dgm:prSet presAssocID="{335CBE5E-71FA-4344-B8C8-F229C3BC97C1}" presName="hierRoot2" presStyleCnt="0">
        <dgm:presLayoutVars>
          <dgm:hierBranch val="init"/>
        </dgm:presLayoutVars>
      </dgm:prSet>
      <dgm:spPr/>
    </dgm:pt>
    <dgm:pt modelId="{6C19E85C-5334-4DBE-A581-60F2D08B6ADB}" type="pres">
      <dgm:prSet presAssocID="{335CBE5E-71FA-4344-B8C8-F229C3BC97C1}" presName="rootComposite" presStyleCnt="0"/>
      <dgm:spPr/>
    </dgm:pt>
    <dgm:pt modelId="{AC0D6B9B-7D48-454D-9352-755EC143E1D8}" type="pres">
      <dgm:prSet presAssocID="{335CBE5E-71FA-4344-B8C8-F229C3BC97C1}" presName="rootText" presStyleLbl="node2" presStyleIdx="2" presStyleCnt="4" custScaleX="121605" custScaleY="233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0D245B-72CF-46BD-89AB-479260659697}" type="pres">
      <dgm:prSet presAssocID="{335CBE5E-71FA-4344-B8C8-F229C3BC97C1}" presName="rootConnector" presStyleLbl="node2" presStyleIdx="2" presStyleCnt="4"/>
      <dgm:spPr/>
      <dgm:t>
        <a:bodyPr/>
        <a:lstStyle/>
        <a:p>
          <a:endParaRPr lang="en-US"/>
        </a:p>
      </dgm:t>
    </dgm:pt>
    <dgm:pt modelId="{411B07A8-3196-425D-9E23-FAF43FA2B99F}" type="pres">
      <dgm:prSet presAssocID="{335CBE5E-71FA-4344-B8C8-F229C3BC97C1}" presName="hierChild4" presStyleCnt="0"/>
      <dgm:spPr/>
    </dgm:pt>
    <dgm:pt modelId="{401900B2-B856-45FB-AE7B-06DFA14A8451}" type="pres">
      <dgm:prSet presAssocID="{335CBE5E-71FA-4344-B8C8-F229C3BC97C1}" presName="hierChild5" presStyleCnt="0"/>
      <dgm:spPr/>
    </dgm:pt>
    <dgm:pt modelId="{4275C86D-414A-4B8E-B07F-1BE2CE09AF18}" type="pres">
      <dgm:prSet presAssocID="{E9D89FE4-D404-44FC-A854-37FA43B4113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FF114F9-F073-48D2-94CF-74C241B60A9C}" type="pres">
      <dgm:prSet presAssocID="{631C4570-A4FD-4CA8-AFE6-6F52F0EAB262}" presName="hierRoot2" presStyleCnt="0">
        <dgm:presLayoutVars>
          <dgm:hierBranch val="init"/>
        </dgm:presLayoutVars>
      </dgm:prSet>
      <dgm:spPr/>
    </dgm:pt>
    <dgm:pt modelId="{6C2183C0-D762-4829-B1D3-171B291682B8}" type="pres">
      <dgm:prSet presAssocID="{631C4570-A4FD-4CA8-AFE6-6F52F0EAB262}" presName="rootComposite" presStyleCnt="0"/>
      <dgm:spPr/>
    </dgm:pt>
    <dgm:pt modelId="{070A31F5-27FE-4C74-8608-72F57646C43F}" type="pres">
      <dgm:prSet presAssocID="{631C4570-A4FD-4CA8-AFE6-6F52F0EAB262}" presName="rootText" presStyleLbl="node2" presStyleIdx="3" presStyleCnt="4" custScaleX="109484" custScaleY="233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CB9DC5-BDEE-4965-97F3-43CAB0143871}" type="pres">
      <dgm:prSet presAssocID="{631C4570-A4FD-4CA8-AFE6-6F52F0EAB262}" presName="rootConnector" presStyleLbl="node2" presStyleIdx="3" presStyleCnt="4"/>
      <dgm:spPr/>
      <dgm:t>
        <a:bodyPr/>
        <a:lstStyle/>
        <a:p>
          <a:endParaRPr lang="en-US"/>
        </a:p>
      </dgm:t>
    </dgm:pt>
    <dgm:pt modelId="{9C686012-4D8B-460A-BF32-2AF2F1B1B5C3}" type="pres">
      <dgm:prSet presAssocID="{631C4570-A4FD-4CA8-AFE6-6F52F0EAB262}" presName="hierChild4" presStyleCnt="0"/>
      <dgm:spPr/>
    </dgm:pt>
    <dgm:pt modelId="{C54CF862-4CBC-42D5-B145-BDF77310F311}" type="pres">
      <dgm:prSet presAssocID="{631C4570-A4FD-4CA8-AFE6-6F52F0EAB262}" presName="hierChild5" presStyleCnt="0"/>
      <dgm:spPr/>
    </dgm:pt>
    <dgm:pt modelId="{D18714E6-E370-4EEE-B90F-4A2EA3B16977}" type="pres">
      <dgm:prSet presAssocID="{92136734-C88A-4087-B818-D2ABCB041972}" presName="hierChild3" presStyleCnt="0"/>
      <dgm:spPr/>
    </dgm:pt>
  </dgm:ptLst>
  <dgm:cxnLst>
    <dgm:cxn modelId="{759BA000-B420-45D0-9CC4-06BD8D754FFC}" type="presOf" srcId="{631C4570-A4FD-4CA8-AFE6-6F52F0EAB262}" destId="{D0CB9DC5-BDEE-4965-97F3-43CAB0143871}" srcOrd="1" destOrd="0" presId="urn:microsoft.com/office/officeart/2005/8/layout/orgChart1"/>
    <dgm:cxn modelId="{14E94A4B-3639-4FC1-B01D-5C03C4075536}" srcId="{AD2360B0-D67C-430D-B680-EE32143D2847}" destId="{92136734-C88A-4087-B818-D2ABCB041972}" srcOrd="0" destOrd="0" parTransId="{D9E55E39-1E41-487F-B590-4842FE2A8C24}" sibTransId="{354D176D-A45F-4CC9-B304-3FB11B83FCEE}"/>
    <dgm:cxn modelId="{FCD02282-EB43-496A-87C7-F1AE9B00D6D8}" type="presOf" srcId="{92136734-C88A-4087-B818-D2ABCB041972}" destId="{4510AB47-90E5-4956-B572-1F525F1557DC}" srcOrd="1" destOrd="0" presId="urn:microsoft.com/office/officeart/2005/8/layout/orgChart1"/>
    <dgm:cxn modelId="{A6010FAA-93D8-4B2F-88EB-018B43030382}" srcId="{92136734-C88A-4087-B818-D2ABCB041972}" destId="{631C4570-A4FD-4CA8-AFE6-6F52F0EAB262}" srcOrd="3" destOrd="0" parTransId="{E9D89FE4-D404-44FC-A854-37FA43B41133}" sibTransId="{B01BAB78-311F-4899-8997-052041F2ECE1}"/>
    <dgm:cxn modelId="{3F0D2CAF-0B6D-4EAD-9926-E3358F306DFE}" type="presOf" srcId="{18356021-062D-4F83-A972-EB3E7EC8ADBD}" destId="{0E83AF29-22C6-4B21-A019-233E4487677A}" srcOrd="1" destOrd="0" presId="urn:microsoft.com/office/officeart/2005/8/layout/orgChart1"/>
    <dgm:cxn modelId="{DA9607B1-BA9C-4F36-B08D-B7875A819C58}" type="presOf" srcId="{335CBE5E-71FA-4344-B8C8-F229C3BC97C1}" destId="{AC0D6B9B-7D48-454D-9352-755EC143E1D8}" srcOrd="0" destOrd="0" presId="urn:microsoft.com/office/officeart/2005/8/layout/orgChart1"/>
    <dgm:cxn modelId="{AE0169A9-276C-4911-9807-93EB1D56FB41}" srcId="{92136734-C88A-4087-B818-D2ABCB041972}" destId="{0E382308-FBE1-4D44-B1F8-2470377D2954}" srcOrd="1" destOrd="0" parTransId="{94365BA2-1F9C-41F5-BCD5-FD11C4130645}" sibTransId="{0D9F6E6D-0AB8-4D42-BBF4-82D6E71A82DC}"/>
    <dgm:cxn modelId="{2B06B1FE-760D-4139-8678-AB02CBFA0C49}" srcId="{92136734-C88A-4087-B818-D2ABCB041972}" destId="{335CBE5E-71FA-4344-B8C8-F229C3BC97C1}" srcOrd="2" destOrd="0" parTransId="{CAED6052-F469-4B3A-8E07-84F8A7826175}" sibTransId="{8472B5D6-9F0B-4931-B021-F1A35683B55A}"/>
    <dgm:cxn modelId="{B6483CE0-1755-4815-AD5B-D2C7D334EE3D}" type="presOf" srcId="{CAED6052-F469-4B3A-8E07-84F8A7826175}" destId="{B77B776B-8094-4AC1-B17D-D982D57D4790}" srcOrd="0" destOrd="0" presId="urn:microsoft.com/office/officeart/2005/8/layout/orgChart1"/>
    <dgm:cxn modelId="{62883A19-5565-4B71-96DC-BDBE53A4A379}" type="presOf" srcId="{92136734-C88A-4087-B818-D2ABCB041972}" destId="{AA271C86-7650-4658-BCAD-039A4C5EA3CC}" srcOrd="0" destOrd="0" presId="urn:microsoft.com/office/officeart/2005/8/layout/orgChart1"/>
    <dgm:cxn modelId="{191C2869-A972-4C72-8768-61441633A9F3}" type="presOf" srcId="{DD8B1E76-4697-423A-9F61-79A416B428F2}" destId="{931E4EED-373D-4832-A1B7-C9F9CC059E3F}" srcOrd="0" destOrd="0" presId="urn:microsoft.com/office/officeart/2005/8/layout/orgChart1"/>
    <dgm:cxn modelId="{11DA1C5A-5E66-4375-B53C-5B6BFD5136FF}" type="presOf" srcId="{631C4570-A4FD-4CA8-AFE6-6F52F0EAB262}" destId="{070A31F5-27FE-4C74-8608-72F57646C43F}" srcOrd="0" destOrd="0" presId="urn:microsoft.com/office/officeart/2005/8/layout/orgChart1"/>
    <dgm:cxn modelId="{BB6A99FB-1EA9-411D-9DC4-B0A75E5FF181}" type="presOf" srcId="{94365BA2-1F9C-41F5-BCD5-FD11C4130645}" destId="{0A09E4E1-8FB1-40F9-A861-F1B19BCAC763}" srcOrd="0" destOrd="0" presId="urn:microsoft.com/office/officeart/2005/8/layout/orgChart1"/>
    <dgm:cxn modelId="{EBB1E17B-CD83-4F8E-B5C2-0EE1CB0F0F1F}" type="presOf" srcId="{18356021-062D-4F83-A972-EB3E7EC8ADBD}" destId="{AD4911EA-C304-403D-8451-FDE743028D07}" srcOrd="0" destOrd="0" presId="urn:microsoft.com/office/officeart/2005/8/layout/orgChart1"/>
    <dgm:cxn modelId="{2367A68D-DA5A-4325-8341-2B2C1675BA7E}" type="presOf" srcId="{AD2360B0-D67C-430D-B680-EE32143D2847}" destId="{E4B0EB38-C26B-4194-A793-AC70BAAFC70A}" srcOrd="0" destOrd="0" presId="urn:microsoft.com/office/officeart/2005/8/layout/orgChart1"/>
    <dgm:cxn modelId="{A29957DD-57F7-47AC-97EB-23A9D41521B5}" type="presOf" srcId="{0E382308-FBE1-4D44-B1F8-2470377D2954}" destId="{C3EA0AA8-406C-4023-A7A3-BC4C57DA1E64}" srcOrd="1" destOrd="0" presId="urn:microsoft.com/office/officeart/2005/8/layout/orgChart1"/>
    <dgm:cxn modelId="{A15BB721-3B16-4E93-BC15-034DFAD6F865}" type="presOf" srcId="{0E382308-FBE1-4D44-B1F8-2470377D2954}" destId="{48253843-2F34-4F8F-8126-C6FCC32C6DDA}" srcOrd="0" destOrd="0" presId="urn:microsoft.com/office/officeart/2005/8/layout/orgChart1"/>
    <dgm:cxn modelId="{ABEA92BE-AEFA-4F1A-99CC-6E9DA279947E}" type="presOf" srcId="{E9D89FE4-D404-44FC-A854-37FA43B41133}" destId="{4275C86D-414A-4B8E-B07F-1BE2CE09AF18}" srcOrd="0" destOrd="0" presId="urn:microsoft.com/office/officeart/2005/8/layout/orgChart1"/>
    <dgm:cxn modelId="{C952BB7E-08D2-4E6D-8777-A4DD2BB21699}" srcId="{92136734-C88A-4087-B818-D2ABCB041972}" destId="{18356021-062D-4F83-A972-EB3E7EC8ADBD}" srcOrd="0" destOrd="0" parTransId="{DD8B1E76-4697-423A-9F61-79A416B428F2}" sibTransId="{E6B2549B-EC25-4ECD-BF0E-CAA40CE9F9FB}"/>
    <dgm:cxn modelId="{B07034BF-8922-40D4-8C05-F3579509CB95}" type="presOf" srcId="{335CBE5E-71FA-4344-B8C8-F229C3BC97C1}" destId="{0E0D245B-72CF-46BD-89AB-479260659697}" srcOrd="1" destOrd="0" presId="urn:microsoft.com/office/officeart/2005/8/layout/orgChart1"/>
    <dgm:cxn modelId="{65A76408-263D-49BF-8174-C972E8473052}" type="presParOf" srcId="{E4B0EB38-C26B-4194-A793-AC70BAAFC70A}" destId="{2CFF1AFC-E77A-4D52-BE7C-CC66145C299F}" srcOrd="0" destOrd="0" presId="urn:microsoft.com/office/officeart/2005/8/layout/orgChart1"/>
    <dgm:cxn modelId="{9B8FCC9D-DF97-4AE9-9744-250E3584300E}" type="presParOf" srcId="{2CFF1AFC-E77A-4D52-BE7C-CC66145C299F}" destId="{E2CB5E38-2473-4CD6-A145-412B569A3479}" srcOrd="0" destOrd="0" presId="urn:microsoft.com/office/officeart/2005/8/layout/orgChart1"/>
    <dgm:cxn modelId="{37A9AAD2-D1AB-4E32-B480-97301D5D871A}" type="presParOf" srcId="{E2CB5E38-2473-4CD6-A145-412B569A3479}" destId="{AA271C86-7650-4658-BCAD-039A4C5EA3CC}" srcOrd="0" destOrd="0" presId="urn:microsoft.com/office/officeart/2005/8/layout/orgChart1"/>
    <dgm:cxn modelId="{83D9B327-70DA-419D-A7EC-38588BB0C123}" type="presParOf" srcId="{E2CB5E38-2473-4CD6-A145-412B569A3479}" destId="{4510AB47-90E5-4956-B572-1F525F1557DC}" srcOrd="1" destOrd="0" presId="urn:microsoft.com/office/officeart/2005/8/layout/orgChart1"/>
    <dgm:cxn modelId="{C3BF4486-476A-421A-ADB4-1BF932A9A0B2}" type="presParOf" srcId="{2CFF1AFC-E77A-4D52-BE7C-CC66145C299F}" destId="{99DB829D-4AC6-41A4-B1F0-B1EF1C5A4DF2}" srcOrd="1" destOrd="0" presId="urn:microsoft.com/office/officeart/2005/8/layout/orgChart1"/>
    <dgm:cxn modelId="{E12FE709-9E9A-45DA-82C9-B24C95BAD600}" type="presParOf" srcId="{99DB829D-4AC6-41A4-B1F0-B1EF1C5A4DF2}" destId="{931E4EED-373D-4832-A1B7-C9F9CC059E3F}" srcOrd="0" destOrd="0" presId="urn:microsoft.com/office/officeart/2005/8/layout/orgChart1"/>
    <dgm:cxn modelId="{BE059934-50A6-44DD-B925-B912B26F2AE6}" type="presParOf" srcId="{99DB829D-4AC6-41A4-B1F0-B1EF1C5A4DF2}" destId="{FAE4E5EA-3831-4982-A295-2FDA500A200F}" srcOrd="1" destOrd="0" presId="urn:microsoft.com/office/officeart/2005/8/layout/orgChart1"/>
    <dgm:cxn modelId="{718077F7-9FCF-4E0E-A304-78CCE3780D3F}" type="presParOf" srcId="{FAE4E5EA-3831-4982-A295-2FDA500A200F}" destId="{0BC3361F-CB73-42E2-9489-D1C1672B2331}" srcOrd="0" destOrd="0" presId="urn:microsoft.com/office/officeart/2005/8/layout/orgChart1"/>
    <dgm:cxn modelId="{7887C3C3-3834-4BA1-94C3-6C9483A7F708}" type="presParOf" srcId="{0BC3361F-CB73-42E2-9489-D1C1672B2331}" destId="{AD4911EA-C304-403D-8451-FDE743028D07}" srcOrd="0" destOrd="0" presId="urn:microsoft.com/office/officeart/2005/8/layout/orgChart1"/>
    <dgm:cxn modelId="{8E39DC4D-92B7-4DBA-96C5-3DF596E88908}" type="presParOf" srcId="{0BC3361F-CB73-42E2-9489-D1C1672B2331}" destId="{0E83AF29-22C6-4B21-A019-233E4487677A}" srcOrd="1" destOrd="0" presId="urn:microsoft.com/office/officeart/2005/8/layout/orgChart1"/>
    <dgm:cxn modelId="{2C95219C-2CFF-40C7-AB13-3CF3712B0ACD}" type="presParOf" srcId="{FAE4E5EA-3831-4982-A295-2FDA500A200F}" destId="{01C105D6-784E-4BBD-9FA0-26F92348624F}" srcOrd="1" destOrd="0" presId="urn:microsoft.com/office/officeart/2005/8/layout/orgChart1"/>
    <dgm:cxn modelId="{8D464166-978D-4007-A347-E1926BE7857C}" type="presParOf" srcId="{FAE4E5EA-3831-4982-A295-2FDA500A200F}" destId="{649F23C7-AE5B-45E9-B593-72FE4562EFB1}" srcOrd="2" destOrd="0" presId="urn:microsoft.com/office/officeart/2005/8/layout/orgChart1"/>
    <dgm:cxn modelId="{10298BAA-AC52-44C9-AFB4-3DD676967424}" type="presParOf" srcId="{99DB829D-4AC6-41A4-B1F0-B1EF1C5A4DF2}" destId="{0A09E4E1-8FB1-40F9-A861-F1B19BCAC763}" srcOrd="2" destOrd="0" presId="urn:microsoft.com/office/officeart/2005/8/layout/orgChart1"/>
    <dgm:cxn modelId="{32EF083C-82FF-43E5-8B10-EF160CB2D1F3}" type="presParOf" srcId="{99DB829D-4AC6-41A4-B1F0-B1EF1C5A4DF2}" destId="{F2F1E9BA-2197-4DC2-B545-552AF8B95A36}" srcOrd="3" destOrd="0" presId="urn:microsoft.com/office/officeart/2005/8/layout/orgChart1"/>
    <dgm:cxn modelId="{11313E85-F605-47BE-97D8-C855ECA5F25E}" type="presParOf" srcId="{F2F1E9BA-2197-4DC2-B545-552AF8B95A36}" destId="{31198280-04C0-48D9-B9DE-E25AD0629554}" srcOrd="0" destOrd="0" presId="urn:microsoft.com/office/officeart/2005/8/layout/orgChart1"/>
    <dgm:cxn modelId="{1E1B8E52-985A-4758-891F-A33DD1E61438}" type="presParOf" srcId="{31198280-04C0-48D9-B9DE-E25AD0629554}" destId="{48253843-2F34-4F8F-8126-C6FCC32C6DDA}" srcOrd="0" destOrd="0" presId="urn:microsoft.com/office/officeart/2005/8/layout/orgChart1"/>
    <dgm:cxn modelId="{FB2D1034-1636-47B9-AA0D-05DC54DE71FD}" type="presParOf" srcId="{31198280-04C0-48D9-B9DE-E25AD0629554}" destId="{C3EA0AA8-406C-4023-A7A3-BC4C57DA1E64}" srcOrd="1" destOrd="0" presId="urn:microsoft.com/office/officeart/2005/8/layout/orgChart1"/>
    <dgm:cxn modelId="{68E72E44-AD0E-48EB-9248-71F99E8BD349}" type="presParOf" srcId="{F2F1E9BA-2197-4DC2-B545-552AF8B95A36}" destId="{3622948B-2A9D-403A-AA1E-1B25B9101A65}" srcOrd="1" destOrd="0" presId="urn:microsoft.com/office/officeart/2005/8/layout/orgChart1"/>
    <dgm:cxn modelId="{45B78583-BAB5-4ECB-81DE-3567DDA7A2A0}" type="presParOf" srcId="{F2F1E9BA-2197-4DC2-B545-552AF8B95A36}" destId="{A80F7E52-9312-4A3F-B35A-8E760BED9A00}" srcOrd="2" destOrd="0" presId="urn:microsoft.com/office/officeart/2005/8/layout/orgChart1"/>
    <dgm:cxn modelId="{4ECD26ED-2124-4D4B-B312-5FEF5A6C9173}" type="presParOf" srcId="{99DB829D-4AC6-41A4-B1F0-B1EF1C5A4DF2}" destId="{B77B776B-8094-4AC1-B17D-D982D57D4790}" srcOrd="4" destOrd="0" presId="urn:microsoft.com/office/officeart/2005/8/layout/orgChart1"/>
    <dgm:cxn modelId="{B284743D-C1FC-42D4-ABB7-A773E25983A9}" type="presParOf" srcId="{99DB829D-4AC6-41A4-B1F0-B1EF1C5A4DF2}" destId="{B5D54D74-1D42-47E4-988A-4EE02C08A349}" srcOrd="5" destOrd="0" presId="urn:microsoft.com/office/officeart/2005/8/layout/orgChart1"/>
    <dgm:cxn modelId="{E8023D02-29F7-47F9-A215-0F121EC793EF}" type="presParOf" srcId="{B5D54D74-1D42-47E4-988A-4EE02C08A349}" destId="{6C19E85C-5334-4DBE-A581-60F2D08B6ADB}" srcOrd="0" destOrd="0" presId="urn:microsoft.com/office/officeart/2005/8/layout/orgChart1"/>
    <dgm:cxn modelId="{A5EBCF32-DD9F-4685-8014-990B91AFB099}" type="presParOf" srcId="{6C19E85C-5334-4DBE-A581-60F2D08B6ADB}" destId="{AC0D6B9B-7D48-454D-9352-755EC143E1D8}" srcOrd="0" destOrd="0" presId="urn:microsoft.com/office/officeart/2005/8/layout/orgChart1"/>
    <dgm:cxn modelId="{F533D25E-AF1E-4CC5-A73A-90DA9A2FD26F}" type="presParOf" srcId="{6C19E85C-5334-4DBE-A581-60F2D08B6ADB}" destId="{0E0D245B-72CF-46BD-89AB-479260659697}" srcOrd="1" destOrd="0" presId="urn:microsoft.com/office/officeart/2005/8/layout/orgChart1"/>
    <dgm:cxn modelId="{DB77F881-6E54-4EF9-B910-51D90D767303}" type="presParOf" srcId="{B5D54D74-1D42-47E4-988A-4EE02C08A349}" destId="{411B07A8-3196-425D-9E23-FAF43FA2B99F}" srcOrd="1" destOrd="0" presId="urn:microsoft.com/office/officeart/2005/8/layout/orgChart1"/>
    <dgm:cxn modelId="{0A7E50D3-E36C-4FF1-BEFF-B0DEC2A0A77A}" type="presParOf" srcId="{B5D54D74-1D42-47E4-988A-4EE02C08A349}" destId="{401900B2-B856-45FB-AE7B-06DFA14A8451}" srcOrd="2" destOrd="0" presId="urn:microsoft.com/office/officeart/2005/8/layout/orgChart1"/>
    <dgm:cxn modelId="{B66BF938-3891-425C-800E-365927621963}" type="presParOf" srcId="{99DB829D-4AC6-41A4-B1F0-B1EF1C5A4DF2}" destId="{4275C86D-414A-4B8E-B07F-1BE2CE09AF18}" srcOrd="6" destOrd="0" presId="urn:microsoft.com/office/officeart/2005/8/layout/orgChart1"/>
    <dgm:cxn modelId="{82BEEB33-E171-4D3D-918D-DBB3CCEA666E}" type="presParOf" srcId="{99DB829D-4AC6-41A4-B1F0-B1EF1C5A4DF2}" destId="{2FF114F9-F073-48D2-94CF-74C241B60A9C}" srcOrd="7" destOrd="0" presId="urn:microsoft.com/office/officeart/2005/8/layout/orgChart1"/>
    <dgm:cxn modelId="{38A7CA25-B83F-4D90-97E8-4269EEA21FD9}" type="presParOf" srcId="{2FF114F9-F073-48D2-94CF-74C241B60A9C}" destId="{6C2183C0-D762-4829-B1D3-171B291682B8}" srcOrd="0" destOrd="0" presId="urn:microsoft.com/office/officeart/2005/8/layout/orgChart1"/>
    <dgm:cxn modelId="{AAA3A109-AAEA-43C9-93D7-290C55EC46EA}" type="presParOf" srcId="{6C2183C0-D762-4829-B1D3-171B291682B8}" destId="{070A31F5-27FE-4C74-8608-72F57646C43F}" srcOrd="0" destOrd="0" presId="urn:microsoft.com/office/officeart/2005/8/layout/orgChart1"/>
    <dgm:cxn modelId="{6E345D60-5E23-4D5D-8CC2-B7BBE34C7274}" type="presParOf" srcId="{6C2183C0-D762-4829-B1D3-171B291682B8}" destId="{D0CB9DC5-BDEE-4965-97F3-43CAB0143871}" srcOrd="1" destOrd="0" presId="urn:microsoft.com/office/officeart/2005/8/layout/orgChart1"/>
    <dgm:cxn modelId="{14546CA7-A650-41D8-9789-A40179DA2603}" type="presParOf" srcId="{2FF114F9-F073-48D2-94CF-74C241B60A9C}" destId="{9C686012-4D8B-460A-BF32-2AF2F1B1B5C3}" srcOrd="1" destOrd="0" presId="urn:microsoft.com/office/officeart/2005/8/layout/orgChart1"/>
    <dgm:cxn modelId="{460F51E5-006C-4F3C-8CD9-A3B9781AB62E}" type="presParOf" srcId="{2FF114F9-F073-48D2-94CF-74C241B60A9C}" destId="{C54CF862-4CBC-42D5-B145-BDF77310F311}" srcOrd="2" destOrd="0" presId="urn:microsoft.com/office/officeart/2005/8/layout/orgChart1"/>
    <dgm:cxn modelId="{17016C77-5C0B-4D6B-A3D8-2861C173BD64}" type="presParOf" srcId="{2CFF1AFC-E77A-4D52-BE7C-CC66145C299F}" destId="{D18714E6-E370-4EEE-B90F-4A2EA3B169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5E590-8E58-4B6E-B7D9-14168FC0A0E5}">
      <dsp:nvSpPr>
        <dsp:cNvPr id="0" name=""/>
        <dsp:cNvSpPr/>
      </dsp:nvSpPr>
      <dsp:spPr>
        <a:xfrm>
          <a:off x="0" y="4324198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সময় – ৫০ মিনিট </a:t>
          </a:r>
        </a:p>
      </dsp:txBody>
      <dsp:txXfrm>
        <a:off x="45574" y="4369772"/>
        <a:ext cx="5998903" cy="842450"/>
      </dsp:txXfrm>
    </dsp:sp>
    <dsp:sp modelId="{EEF71404-53FF-4DA7-809B-37AB20B37E11}">
      <dsp:nvSpPr>
        <dsp:cNvPr id="0" name=""/>
        <dsp:cNvSpPr/>
      </dsp:nvSpPr>
      <dsp:spPr>
        <a:xfrm>
          <a:off x="2974" y="3322344"/>
          <a:ext cx="6090051" cy="933598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threeP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ছাত্র – ৪০ জন।</a:t>
          </a:r>
        </a:p>
      </dsp:txBody>
      <dsp:txXfrm>
        <a:off x="48548" y="3367918"/>
        <a:ext cx="5998903" cy="842450"/>
      </dsp:txXfrm>
    </dsp:sp>
    <dsp:sp modelId="{83C4C5A2-8AF7-43C8-A496-5D24BB5CD7D0}">
      <dsp:nvSpPr>
        <dsp:cNvPr id="0" name=""/>
        <dsp:cNvSpPr/>
      </dsp:nvSpPr>
      <dsp:spPr>
        <a:xfrm>
          <a:off x="5948" y="2153422"/>
          <a:ext cx="6090051" cy="115006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অধ্যায়-ত্রয়োদশ</a:t>
          </a:r>
        </a:p>
      </dsp:txBody>
      <dsp:txXfrm>
        <a:off x="62089" y="2209563"/>
        <a:ext cx="5977769" cy="1037781"/>
      </dsp:txXfrm>
    </dsp:sp>
    <dsp:sp modelId="{84C06C37-18BC-40B0-B1A4-00F0B89DF21D}">
      <dsp:nvSpPr>
        <dsp:cNvPr id="0" name=""/>
        <dsp:cNvSpPr/>
      </dsp:nvSpPr>
      <dsp:spPr>
        <a:xfrm>
          <a:off x="0" y="1058721"/>
          <a:ext cx="6090051" cy="112791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বিষয় –বিজ্ঞান</a:t>
          </a:r>
          <a:endParaRPr lang="en-US" sz="6000" kern="1200" dirty="0" smtClean="0">
            <a:latin typeface="NikoshBAN" pitchFamily="2" charset="0"/>
            <a:cs typeface="NikoshBAN" pitchFamily="2" charset="0"/>
          </a:endParaRPr>
        </a:p>
      </dsp:txBody>
      <dsp:txXfrm>
        <a:off x="55060" y="1113781"/>
        <a:ext cx="5979931" cy="1017798"/>
      </dsp:txXfrm>
    </dsp:sp>
    <dsp:sp modelId="{34DE4E0B-D1CA-432F-8419-C813798D37A4}">
      <dsp:nvSpPr>
        <dsp:cNvPr id="0" name=""/>
        <dsp:cNvSpPr/>
      </dsp:nvSpPr>
      <dsp:spPr>
        <a:xfrm>
          <a:off x="2974" y="0"/>
          <a:ext cx="6090051" cy="1148373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শ্রেণি – ৮ম</a:t>
          </a:r>
        </a:p>
      </dsp:txBody>
      <dsp:txXfrm>
        <a:off x="59033" y="56059"/>
        <a:ext cx="5977933" cy="1036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D2131-3276-4B8A-A9FE-0139E535B9EE}">
      <dsp:nvSpPr>
        <dsp:cNvPr id="0" name=""/>
        <dsp:cNvSpPr/>
      </dsp:nvSpPr>
      <dsp:spPr>
        <a:xfrm>
          <a:off x="2748456" y="1598445"/>
          <a:ext cx="1488524" cy="146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966445" y="1812267"/>
        <a:ext cx="1052546" cy="1032422"/>
      </dsp:txXfrm>
    </dsp:sp>
    <dsp:sp modelId="{5C6D2E2D-44CA-43A3-B878-7CA242CC7729}">
      <dsp:nvSpPr>
        <dsp:cNvPr id="0" name=""/>
        <dsp:cNvSpPr/>
      </dsp:nvSpPr>
      <dsp:spPr>
        <a:xfrm rot="16200000">
          <a:off x="3394303" y="1210162"/>
          <a:ext cx="196829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3828" y="1322953"/>
        <a:ext cx="137780" cy="249797"/>
      </dsp:txXfrm>
    </dsp:sp>
    <dsp:sp modelId="{D1F4E750-2545-4380-B15C-F970E868F2C6}">
      <dsp:nvSpPr>
        <dsp:cNvPr id="0" name=""/>
        <dsp:cNvSpPr/>
      </dsp:nvSpPr>
      <dsp:spPr>
        <a:xfrm>
          <a:off x="2880469" y="257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আম</a:t>
          </a:r>
          <a:endParaRPr lang="en-US" sz="2400" kern="1200" dirty="0"/>
        </a:p>
      </dsp:txBody>
      <dsp:txXfrm>
        <a:off x="3059792" y="181893"/>
        <a:ext cx="865851" cy="865851"/>
      </dsp:txXfrm>
    </dsp:sp>
    <dsp:sp modelId="{4778FCED-3241-4C01-91A0-2289A41C3722}">
      <dsp:nvSpPr>
        <dsp:cNvPr id="0" name=""/>
        <dsp:cNvSpPr/>
      </dsp:nvSpPr>
      <dsp:spPr>
        <a:xfrm>
          <a:off x="4315553" y="2120314"/>
          <a:ext cx="189288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15553" y="2203580"/>
        <a:ext cx="132502" cy="249797"/>
      </dsp:txXfrm>
    </dsp:sp>
    <dsp:sp modelId="{B8EA80FA-FD5F-4B2B-8F87-FCC011D1DCDE}">
      <dsp:nvSpPr>
        <dsp:cNvPr id="0" name=""/>
        <dsp:cNvSpPr/>
      </dsp:nvSpPr>
      <dsp:spPr>
        <a:xfrm>
          <a:off x="4594129" y="171623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মলা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মাছ</a:t>
          </a:r>
          <a:endParaRPr lang="en-US" sz="2400" kern="1200" dirty="0"/>
        </a:p>
      </dsp:txBody>
      <dsp:txXfrm>
        <a:off x="4773452" y="1895553"/>
        <a:ext cx="865851" cy="865851"/>
      </dsp:txXfrm>
    </dsp:sp>
    <dsp:sp modelId="{3C7D5D61-157F-4712-A081-8B651FAD4390}">
      <dsp:nvSpPr>
        <dsp:cNvPr id="0" name=""/>
        <dsp:cNvSpPr/>
      </dsp:nvSpPr>
      <dsp:spPr>
        <a:xfrm rot="5400000">
          <a:off x="3394303" y="3030465"/>
          <a:ext cx="196829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3828" y="3084207"/>
        <a:ext cx="137780" cy="249797"/>
      </dsp:txXfrm>
    </dsp:sp>
    <dsp:sp modelId="{E16E0290-4AAE-47A2-9563-26A1CDCFD311}">
      <dsp:nvSpPr>
        <dsp:cNvPr id="0" name=""/>
        <dsp:cNvSpPr/>
      </dsp:nvSpPr>
      <dsp:spPr>
        <a:xfrm>
          <a:off x="2880469" y="3429889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লাল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শাক</a:t>
          </a:r>
          <a:endParaRPr lang="en-US" sz="2400" kern="1200" dirty="0"/>
        </a:p>
      </dsp:txBody>
      <dsp:txXfrm>
        <a:off x="3059792" y="3609212"/>
        <a:ext cx="865851" cy="865851"/>
      </dsp:txXfrm>
    </dsp:sp>
    <dsp:sp modelId="{9D9CE118-4DA5-4BE0-8B58-7F7074C55E0A}">
      <dsp:nvSpPr>
        <dsp:cNvPr id="0" name=""/>
        <dsp:cNvSpPr/>
      </dsp:nvSpPr>
      <dsp:spPr>
        <a:xfrm rot="10800000">
          <a:off x="2480594" y="2120314"/>
          <a:ext cx="189288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37380" y="2203580"/>
        <a:ext cx="132502" cy="249797"/>
      </dsp:txXfrm>
    </dsp:sp>
    <dsp:sp modelId="{8074E340-C863-4040-A916-D45FB76B33DB}">
      <dsp:nvSpPr>
        <dsp:cNvPr id="0" name=""/>
        <dsp:cNvSpPr/>
      </dsp:nvSpPr>
      <dsp:spPr>
        <a:xfrm>
          <a:off x="1166809" y="171623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গাজর</a:t>
          </a:r>
          <a:endParaRPr lang="en-US" sz="2400" kern="1200" dirty="0"/>
        </a:p>
      </dsp:txBody>
      <dsp:txXfrm>
        <a:off x="1346132" y="1895553"/>
        <a:ext cx="865851" cy="865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5C86D-414A-4B8E-B07F-1BE2CE09AF18}">
      <dsp:nvSpPr>
        <dsp:cNvPr id="0" name=""/>
        <dsp:cNvSpPr/>
      </dsp:nvSpPr>
      <dsp:spPr>
        <a:xfrm>
          <a:off x="4371975" y="1414026"/>
          <a:ext cx="3435116" cy="35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58"/>
              </a:lnTo>
              <a:lnTo>
                <a:pt x="3435116" y="178758"/>
              </a:lnTo>
              <a:lnTo>
                <a:pt x="3435116" y="3575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B776B-8094-4AC1-B17D-D982D57D4790}">
      <dsp:nvSpPr>
        <dsp:cNvPr id="0" name=""/>
        <dsp:cNvSpPr/>
      </dsp:nvSpPr>
      <dsp:spPr>
        <a:xfrm>
          <a:off x="4371975" y="1414026"/>
          <a:ext cx="1110492" cy="35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58"/>
              </a:lnTo>
              <a:lnTo>
                <a:pt x="1110492" y="178758"/>
              </a:lnTo>
              <a:lnTo>
                <a:pt x="1110492" y="3575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9E4E1-8FB1-40F9-A861-F1B19BCAC763}">
      <dsp:nvSpPr>
        <dsp:cNvPr id="0" name=""/>
        <dsp:cNvSpPr/>
      </dsp:nvSpPr>
      <dsp:spPr>
        <a:xfrm>
          <a:off x="3077343" y="1414026"/>
          <a:ext cx="1294631" cy="357517"/>
        </a:xfrm>
        <a:custGeom>
          <a:avLst/>
          <a:gdLst/>
          <a:ahLst/>
          <a:cxnLst/>
          <a:rect l="0" t="0" r="0" b="0"/>
          <a:pathLst>
            <a:path>
              <a:moveTo>
                <a:pt x="1294631" y="0"/>
              </a:moveTo>
              <a:lnTo>
                <a:pt x="1294631" y="178758"/>
              </a:lnTo>
              <a:lnTo>
                <a:pt x="0" y="178758"/>
              </a:lnTo>
              <a:lnTo>
                <a:pt x="0" y="3575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E4EED-373D-4832-A1B7-C9F9CC059E3F}">
      <dsp:nvSpPr>
        <dsp:cNvPr id="0" name=""/>
        <dsp:cNvSpPr/>
      </dsp:nvSpPr>
      <dsp:spPr>
        <a:xfrm>
          <a:off x="856127" y="1414026"/>
          <a:ext cx="3515847" cy="357517"/>
        </a:xfrm>
        <a:custGeom>
          <a:avLst/>
          <a:gdLst/>
          <a:ahLst/>
          <a:cxnLst/>
          <a:rect l="0" t="0" r="0" b="0"/>
          <a:pathLst>
            <a:path>
              <a:moveTo>
                <a:pt x="3515847" y="0"/>
              </a:moveTo>
              <a:lnTo>
                <a:pt x="3515847" y="178758"/>
              </a:lnTo>
              <a:lnTo>
                <a:pt x="0" y="178758"/>
              </a:lnTo>
              <a:lnTo>
                <a:pt x="0" y="3575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71C86-7650-4658-BCAD-039A4C5EA3CC}">
      <dsp:nvSpPr>
        <dsp:cNvPr id="0" name=""/>
        <dsp:cNvSpPr/>
      </dsp:nvSpPr>
      <dsp:spPr>
        <a:xfrm>
          <a:off x="3327631" y="265644"/>
          <a:ext cx="2088687" cy="1148381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ভিটামিন বি-কমপ্লেক্স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27631" y="265644"/>
        <a:ext cx="2088687" cy="1148381"/>
      </dsp:txXfrm>
    </dsp:sp>
    <dsp:sp modelId="{AD4911EA-C304-403D-8451-FDE743028D07}">
      <dsp:nvSpPr>
        <dsp:cNvPr id="0" name=""/>
        <dsp:cNvSpPr/>
      </dsp:nvSpPr>
      <dsp:spPr>
        <a:xfrm>
          <a:off x="4894" y="1771544"/>
          <a:ext cx="1702465" cy="20268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 l="-4947" r="-1554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noFill/>
            </a:rPr>
            <a:t> </a:t>
          </a:r>
        </a:p>
      </dsp:txBody>
      <dsp:txXfrm>
        <a:off x="4894" y="1771544"/>
        <a:ext cx="1702465" cy="2026811"/>
      </dsp:txXfrm>
    </dsp:sp>
    <dsp:sp modelId="{48253843-2F34-4F8F-8126-C6FCC32C6DDA}">
      <dsp:nvSpPr>
        <dsp:cNvPr id="0" name=""/>
        <dsp:cNvSpPr/>
      </dsp:nvSpPr>
      <dsp:spPr>
        <a:xfrm>
          <a:off x="2064878" y="1771544"/>
          <a:ext cx="2024929" cy="198873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 l="-595" r="-6845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noFill/>
            </a:rPr>
            <a:t> </a:t>
          </a:r>
        </a:p>
      </dsp:txBody>
      <dsp:txXfrm>
        <a:off x="2064878" y="1771544"/>
        <a:ext cx="2024929" cy="1988735"/>
      </dsp:txXfrm>
    </dsp:sp>
    <dsp:sp modelId="{AC0D6B9B-7D48-454D-9352-755EC143E1D8}">
      <dsp:nvSpPr>
        <dsp:cNvPr id="0" name=""/>
        <dsp:cNvSpPr/>
      </dsp:nvSpPr>
      <dsp:spPr>
        <a:xfrm>
          <a:off x="4447326" y="1771544"/>
          <a:ext cx="2070283" cy="198873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 r="-728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noFill/>
            </a:rPr>
            <a:t> </a:t>
          </a:r>
        </a:p>
      </dsp:txBody>
      <dsp:txXfrm>
        <a:off x="4447326" y="1771544"/>
        <a:ext cx="2070283" cy="1988735"/>
      </dsp:txXfrm>
    </dsp:sp>
    <dsp:sp modelId="{070A31F5-27FE-4C74-8608-72F57646C43F}">
      <dsp:nvSpPr>
        <dsp:cNvPr id="0" name=""/>
        <dsp:cNvSpPr/>
      </dsp:nvSpPr>
      <dsp:spPr>
        <a:xfrm>
          <a:off x="6875127" y="1771544"/>
          <a:ext cx="1863927" cy="198873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 l="-323" r="-5484" b="-242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noFill/>
            </a:rPr>
            <a:t> </a:t>
          </a:r>
        </a:p>
      </dsp:txBody>
      <dsp:txXfrm>
        <a:off x="6875127" y="1771544"/>
        <a:ext cx="1863927" cy="1988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A70CD-74CD-499B-B51F-09DE74B3EE3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7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EC6C6E5-274D-47B7-894C-55A462AC65C1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E7CD05B-A385-4D8F-A343-C72193ED2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Downloads\P1009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038600" cy="586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38600" y="129540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28600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endParaRPr lang="en-US" sz="138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505201"/>
            <a:ext cx="1143000" cy="22098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b="1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419600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6740" y="3090172"/>
            <a:ext cx="8687259" cy="34778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দৃষ্টিশক্তি স্বাভাবিক রাখা।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২. ত্বক ও শ্লেষ্মাঝিল্লিকে সুস্থ রাখা।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৩. খাদ্যদ্রব্য পরিপাক করতে সহায়তা করা।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৪. ক্ষুধার উদ্রেক করা।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৫. দেহের পুষ্টি ও বৃদ্ধিতে সহায়তা করা।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8804" y="1100138"/>
            <a:ext cx="6000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ভিটামিন  এ  এর কাজ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122" y="4522799"/>
            <a:ext cx="710088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মহিলাটি রাতে কম দেখে তাই ডাক্তারের কাছে এসেছে।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মহিলাটির কী রোগ হয়েছে এবং কেন?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42450" y="5861676"/>
            <a:ext cx="824435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‘ভিটামিন এ’ এর অভাবে লোকটির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রাতকানা রোগ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হয়েছে।</a:t>
            </a:r>
            <a:endParaRPr lang="en-US" sz="3600" dirty="0"/>
          </a:p>
        </p:txBody>
      </p:sp>
      <p:pic>
        <p:nvPicPr>
          <p:cNvPr id="1026" name="Picture 2" descr="C:\Users\DOEL\Desktop\New folder (2)\9de85cfdf1ecad94c40d92be39bbe74a-doc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92" y="471493"/>
            <a:ext cx="6124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OEL\Desktop\New Eight\wertew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34" y="2802255"/>
            <a:ext cx="4286246" cy="21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OEL\Desktop\New Eight\dfgd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72" y="320040"/>
            <a:ext cx="3009716" cy="2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OEL\Desktop\New Eight\download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" y="310361"/>
            <a:ext cx="3208329" cy="23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7204" y="5103104"/>
            <a:ext cx="804269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ছাড়া ভিটামিন ‘এ’ এর অভাবে কোন রোগ হয়ে থাকে?  চিত্রের আলোকে বল।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8300" y="5960365"/>
            <a:ext cx="861305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ছাড়া ভিটামিন ‘এ’ এর অভাবে </a:t>
            </a:r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জেরপথালমিয়া রোগ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27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5473" y="1032027"/>
            <a:ext cx="8613058" cy="5061691"/>
            <a:chOff x="309717" y="456855"/>
            <a:chExt cx="8613058" cy="5061691"/>
          </a:xfrm>
        </p:grpSpPr>
        <p:sp>
          <p:nvSpPr>
            <p:cNvPr id="2" name="Rectangle 1"/>
            <p:cNvSpPr/>
            <p:nvPr/>
          </p:nvSpPr>
          <p:spPr>
            <a:xfrm>
              <a:off x="309717" y="4195107"/>
              <a:ext cx="8613058" cy="13234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‘ভিটামিন এ’ এর অভাবে আর কোন কোন রোগ হয়ে থাকে? চিত্র দেখে বল।</a:t>
              </a:r>
              <a:endParaRPr lang="en-US" sz="40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33104" y="456855"/>
              <a:ext cx="7773475" cy="3038513"/>
              <a:chOff x="633104" y="456855"/>
              <a:chExt cx="7773475" cy="3038513"/>
            </a:xfrm>
          </p:grpSpPr>
          <p:pic>
            <p:nvPicPr>
              <p:cNvPr id="3077" name="Picture 5" descr="C:\Users\DOEL\Desktop\New Eight\werrrrrrrtt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0992" y="456855"/>
                <a:ext cx="3775587" cy="30234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104" y="508205"/>
                <a:ext cx="3904474" cy="2987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490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" y="99969"/>
              <a:ext cx="2687783" cy="799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61110" y="265160"/>
            <a:ext cx="177492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bn-BD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66" y="5061372"/>
            <a:ext cx="8524568" cy="1200329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 </a:t>
            </a:r>
            <a:r>
              <a:rPr lang="bn-BD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দেশে ‘টিকা দিবসে’ বিভিন্ন টিকা কেন্দ্রে শিশুকে ভিটামিন ‘এ’ ক্যাপসুল খাওয়ানো হয় কেন?</a:t>
            </a:r>
            <a:endParaRPr lang="bn-BD" sz="3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DOEL\Desktop\New Eight\V=B\dsf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5" y="1301542"/>
            <a:ext cx="5321789" cy="33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8273640-raw-fresh-bird-liver-in-the-white-plate-isolated-on-white"/>
          <p:cNvPicPr>
            <a:picLocks noChangeAspect="1" noChangeArrowheads="1"/>
          </p:cNvPicPr>
          <p:nvPr/>
        </p:nvPicPr>
        <p:blipFill>
          <a:blip r:embed="rId3" cstate="print"/>
          <a:srcRect l="17742" t="16768" r="16129" b="28733"/>
          <a:stretch>
            <a:fillRect/>
          </a:stretch>
        </p:blipFill>
        <p:spPr bwMode="auto">
          <a:xfrm>
            <a:off x="3203201" y="499250"/>
            <a:ext cx="2562958" cy="22190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58" y="3118205"/>
            <a:ext cx="2061348" cy="32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3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New Eight\Kwashiorkor_6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" y="884882"/>
            <a:ext cx="3082419" cy="4234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280262" y="5256977"/>
            <a:ext cx="373134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শিশুটির মুখে ঘা হয়েছে।</a:t>
            </a:r>
            <a:endParaRPr lang="en-US" sz="3200" dirty="0"/>
          </a:p>
        </p:txBody>
      </p:sp>
      <p:pic>
        <p:nvPicPr>
          <p:cNvPr id="4" name="Picture 5" descr="C:\Users\DOEL\Desktop\New Eight\ewqrqwrwqrw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87" y="870155"/>
            <a:ext cx="4527755" cy="4262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586790" y="5286475"/>
            <a:ext cx="373134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মুখে ও জিহ্বায় ঘা হয়েছে।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29176" y="6029425"/>
            <a:ext cx="711467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 শিশুটির মুখে ও জিহ্বায় ঘা হয়েছে?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703" y="1528763"/>
            <a:ext cx="8126361" cy="2764909"/>
            <a:chOff x="427703" y="1086323"/>
            <a:chExt cx="8126361" cy="2764909"/>
          </a:xfrm>
        </p:grpSpPr>
        <p:pic>
          <p:nvPicPr>
            <p:cNvPr id="3" name="Picture 2" descr="C:\Users\DOEL\Desktop\New Eight\qerqq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40"/>
            <a:stretch/>
          </p:blipFill>
          <p:spPr bwMode="auto">
            <a:xfrm>
              <a:off x="4832451" y="1126870"/>
              <a:ext cx="3721613" cy="2716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DOEL\Desktop\New Eight\158519-425x282-Headach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" y="1086323"/>
              <a:ext cx="4048125" cy="276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71946" y="4696543"/>
            <a:ext cx="806736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অকারণে মন খারাপ হয় কোন ভিটামিনের অভাবে?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716" y="5566698"/>
            <a:ext cx="8465574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অকারণে মন খারাপ হয় ভিটামিন ‘বি’ এর অভাবে।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57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2379431"/>
              </p:ext>
            </p:extLst>
          </p:nvPr>
        </p:nvGraphicFramePr>
        <p:xfrm>
          <a:off x="171450" y="868384"/>
          <a:ext cx="87439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83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rgbClr val="00B0F0"/>
          </a:solidFill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93609" y="293314"/>
            <a:ext cx="170110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429" y="3544708"/>
            <a:ext cx="790514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বি-কমপ্লেক্সের গুরুত্ব লেখ।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7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ভিটামিন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দ্রবণীয়তার গুণ অনুসারে ভিটামিনকে কয়ভাবে ভাগ করা হয়েছে?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 রাতকানা রোগ কী এবং কেন হয়?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173" y="3421002"/>
            <a:ext cx="815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প্রশ্ন: মলা মাছ ও ঢেলা মাছে প্রচুর পরিমাণে কোন ভিটামিন থাকে?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en-US" sz="44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endParaRPr lang="bn-BD" sz="4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3129" y="0"/>
            <a:ext cx="2162652" cy="766917"/>
            <a:chOff x="-121481" y="0"/>
            <a:chExt cx="3091941" cy="997527"/>
          </a:xfrm>
        </p:grpSpPr>
        <p:sp>
          <p:nvSpPr>
            <p:cNvPr id="8" name="Pentagon 7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21481" y="32839"/>
              <a:ext cx="2353346" cy="92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en-US" sz="40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endPara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9654" y="5721790"/>
            <a:ext cx="7418439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৬. প্র্রশ্ন: উপরের চিত্রের চোখের রোগটির নাম কী এবং এটি</a:t>
            </a:r>
          </a:p>
          <a:p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কেন হয়?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DOEL\Desktop\New Eight\wertew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50" y="1502100"/>
            <a:ext cx="5466299" cy="37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\Desktop\New Eight\ewqerwqr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56" y="1073497"/>
            <a:ext cx="3878825" cy="45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83129" y="0"/>
            <a:ext cx="2162652" cy="766917"/>
            <a:chOff x="-121481" y="0"/>
            <a:chExt cx="3091941" cy="997527"/>
          </a:xfrm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32839"/>
              <a:ext cx="2353346" cy="92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en-US" sz="4000" b="1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endPara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61884" y="6061384"/>
            <a:ext cx="74184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৭. প্র্রশ্ন: উপরের জিহ্বার রোগটির কারণ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634" y="2519091"/>
            <a:ext cx="7079225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বা খাদ্যপ্রাণ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রাতকানা রোগ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ভিটামিন ‘এ’ ও ভিটামিন ‘বি-কমপ্লেক্স’।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7415" y="1563028"/>
            <a:ext cx="2835660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শব্দসমূহ:</a:t>
            </a:r>
            <a:endParaRPr lang="bn-BD" sz="36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641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756429"/>
            <a:ext cx="7972425" cy="120032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1"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 স্বাস্থ্য রক্ষায় তুমি কেন শাকসবজি খাবে তার কারণ উল্লেখ কর।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6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1253" y="2359740"/>
            <a:ext cx="4660490" cy="2179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0"/>
            <a:ext cx="9144000" cy="1219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752600" y="12954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81395" y="1672239"/>
            <a:ext cx="2492476" cy="4228268"/>
            <a:chOff x="6181411" y="1615087"/>
            <a:chExt cx="2492476" cy="4228268"/>
          </a:xfrm>
        </p:grpSpPr>
        <p:pic>
          <p:nvPicPr>
            <p:cNvPr id="7" name="Picture 6" descr="C:\Users\DOEL\Desktop\New Eight\Kwashiorkor_618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023" y="1615087"/>
              <a:ext cx="2233465" cy="306844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8" name="Rectangle 7"/>
            <p:cNvSpPr/>
            <p:nvPr/>
          </p:nvSpPr>
          <p:spPr>
            <a:xfrm>
              <a:off x="6181411" y="4766137"/>
              <a:ext cx="2492476" cy="1077218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শিশুটির মুখে ঘা হয়েছে।</a:t>
              </a:r>
              <a:endParaRPr lang="en-US" sz="32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8" y="1685924"/>
            <a:ext cx="5111977" cy="4000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3013" y="342885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ছবিগুলো কিসের বল?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40" y="1917298"/>
            <a:ext cx="8023123" cy="16761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ভিটামিন বা খাদ্যপ্রাণ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7445" y="4662444"/>
            <a:ext cx="6386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৬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33" y="152027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5071" y="1429348"/>
            <a:ext cx="8284580" cy="1161634"/>
            <a:chOff x="1136076" y="2299851"/>
            <a:chExt cx="8139155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5" y="2299851"/>
              <a:ext cx="7391016" cy="1161634"/>
              <a:chOff x="928257" y="1440874"/>
              <a:chExt cx="8011976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7" y="1440874"/>
                <a:ext cx="8011976" cy="116163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8301" y="1678816"/>
                <a:ext cx="7764588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ভিটামিন বা খাদ্যপ্রাণ কী তা বলতে পারবে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570817"/>
              <a:ext cx="348360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3212" y="2744231"/>
            <a:ext cx="8270724" cy="1161634"/>
            <a:chOff x="1136076" y="2299851"/>
            <a:chExt cx="8234405" cy="1161634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5" y="2299851"/>
              <a:ext cx="7486266" cy="1161634"/>
              <a:chOff x="928257" y="1440874"/>
              <a:chExt cx="8115228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7" y="1440874"/>
                <a:ext cx="8115228" cy="11616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18373" y="1707419"/>
                <a:ext cx="7719533" cy="5847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ভিটামিন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‘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’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উৎস বলতে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3441" y="2482329"/>
              <a:ext cx="36739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22" name="Pentagon 2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" y="0"/>
              <a:ext cx="2687783" cy="938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1787" y="4030102"/>
            <a:ext cx="8270724" cy="1186595"/>
            <a:chOff x="1136076" y="2299851"/>
            <a:chExt cx="8234405" cy="1186595"/>
          </a:xfrm>
        </p:grpSpPr>
        <p:grpSp>
          <p:nvGrpSpPr>
            <p:cNvPr id="37" name="Group 36"/>
            <p:cNvGrpSpPr/>
            <p:nvPr/>
          </p:nvGrpSpPr>
          <p:grpSpPr>
            <a:xfrm>
              <a:off x="1884215" y="2299851"/>
              <a:ext cx="7486266" cy="1186595"/>
              <a:chOff x="928257" y="1440874"/>
              <a:chExt cx="8115228" cy="1186595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40" name="Rounded Rectangle 39"/>
              <p:cNvSpPr/>
              <p:nvPr/>
            </p:nvSpPr>
            <p:spPr>
              <a:xfrm>
                <a:off x="928257" y="1440874"/>
                <a:ext cx="8115228" cy="11616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018373" y="1550251"/>
                <a:ext cx="7932595" cy="107721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ভিটামিন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‘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’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কাজ ও অভাবজনিত রোগ ব্যাখ্যা করতে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73441" y="2482329"/>
              <a:ext cx="413673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6077" y="5330270"/>
            <a:ext cx="8270724" cy="1161634"/>
            <a:chOff x="1136076" y="2299851"/>
            <a:chExt cx="8661993" cy="1161634"/>
          </a:xfrm>
        </p:grpSpPr>
        <p:grpSp>
          <p:nvGrpSpPr>
            <p:cNvPr id="43" name="Group 42"/>
            <p:cNvGrpSpPr/>
            <p:nvPr/>
          </p:nvGrpSpPr>
          <p:grpSpPr>
            <a:xfrm>
              <a:off x="1673177" y="2299851"/>
              <a:ext cx="8124892" cy="1161634"/>
              <a:chOff x="699489" y="1440874"/>
              <a:chExt cx="8807511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46" name="Rounded Rectangle 45"/>
              <p:cNvSpPr/>
              <p:nvPr/>
            </p:nvSpPr>
            <p:spPr>
              <a:xfrm>
                <a:off x="928258" y="1440874"/>
                <a:ext cx="8578742" cy="11616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99489" y="1493072"/>
                <a:ext cx="8789753" cy="107721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ভিটামিন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‘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’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এর  উৎস এবং এর অভাবজনিত রোগ ও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কাজ  ব্যাখ্যা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 পারবে।</a:t>
                </a:r>
                <a:endPara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302603" y="2541321"/>
              <a:ext cx="381432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4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07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1984" y="545783"/>
            <a:ext cx="7770495" cy="5626417"/>
            <a:chOff x="641984" y="545783"/>
            <a:chExt cx="7770495" cy="5626417"/>
          </a:xfrm>
        </p:grpSpPr>
        <p:pic>
          <p:nvPicPr>
            <p:cNvPr id="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4" y="545783"/>
              <a:ext cx="7770495" cy="3035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18" y="3629025"/>
              <a:ext cx="740092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83459" y="2202620"/>
            <a:ext cx="8273844" cy="21852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 উৎস: </a:t>
            </a:r>
          </a:p>
          <a:p>
            <a:pPr algn="ctr"/>
            <a:r>
              <a:rPr lang="bn-BD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সবুজ ও হলুদ বর্ণের শাকসবজি, ফল, বীজ</a:t>
            </a:r>
            <a:r>
              <a:rPr lang="bn-BD" sz="44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4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গাছের কচি ডগা ও সবুজ পাতা।</a:t>
            </a:r>
            <a:endParaRPr lang="en-US" sz="44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8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28" y="334771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এ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উৎস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53658469"/>
              </p:ext>
            </p:extLst>
          </p:nvPr>
        </p:nvGraphicFramePr>
        <p:xfrm>
          <a:off x="1139060" y="1759608"/>
          <a:ext cx="6985437" cy="465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8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2649" y="325695"/>
            <a:ext cx="8457894" cy="6073695"/>
            <a:chOff x="302649" y="325695"/>
            <a:chExt cx="8457894" cy="6073695"/>
          </a:xfrm>
        </p:grpSpPr>
        <p:pic>
          <p:nvPicPr>
            <p:cNvPr id="3" name="Content Placeholder 8" descr="250px-Carrot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75184" y="2790843"/>
              <a:ext cx="3461414" cy="175822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7" descr="C:\Users\DOEL\Desktop\New Eight\V=A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256" y="326771"/>
              <a:ext cx="2664849" cy="198629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5" name="Picture 9" descr="C:\Users\DOEL\Desktop\New Eight\V=A\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752" y="359953"/>
              <a:ext cx="2651791" cy="1970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:\Users\DOEL\Desktop\New Eight\V=A\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49" y="325695"/>
              <a:ext cx="2609850" cy="197425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7" name="Picture 2" descr="C:\Users\DOEL\Desktop\New Eight\V=A\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381" y="2818417"/>
              <a:ext cx="3424442" cy="172310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8" name="Picture 13" descr="C:\Users\DOEL\Desktop\New Eight\V=A\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56" y="4870417"/>
              <a:ext cx="2178460" cy="142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561" y="4854189"/>
              <a:ext cx="2403987" cy="1545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12720" y="4922520"/>
            <a:ext cx="3429000" cy="1752600"/>
            <a:chOff x="2712720" y="4922520"/>
            <a:chExt cx="3429000" cy="1752600"/>
          </a:xfrm>
        </p:grpSpPr>
        <p:sp>
          <p:nvSpPr>
            <p:cNvPr id="11" name="6-Point Star 10"/>
            <p:cNvSpPr/>
            <p:nvPr/>
          </p:nvSpPr>
          <p:spPr>
            <a:xfrm>
              <a:off x="2712720" y="4922520"/>
              <a:ext cx="3429000" cy="1752600"/>
            </a:xfrm>
            <a:prstGeom prst="star6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59644" y="5332214"/>
              <a:ext cx="225895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ভিটামিন এ যুক্ত </a:t>
              </a:r>
              <a:endPara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শাকসবজি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6761" y="2253734"/>
            <a:ext cx="7757159" cy="4531935"/>
            <a:chOff x="746761" y="2253734"/>
            <a:chExt cx="7757159" cy="4531935"/>
          </a:xfrm>
        </p:grpSpPr>
        <p:sp>
          <p:nvSpPr>
            <p:cNvPr id="14" name="Rectangle 13"/>
            <p:cNvSpPr/>
            <p:nvPr/>
          </p:nvSpPr>
          <p:spPr>
            <a:xfrm>
              <a:off x="746761" y="225373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পালংশাক</a:t>
              </a:r>
              <a:endParaRPr lang="en-US" sz="3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94761" y="226897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লালশাক</a:t>
              </a:r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1321" y="228421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পুঁইশাক</a:t>
              </a:r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8321" y="457021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গাজর</a:t>
              </a:r>
              <a:endParaRPr lang="en-US" sz="3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39841" y="453973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বীট</a:t>
              </a:r>
              <a:endParaRPr lang="en-US" sz="3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2481" y="613993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মিষ্টিকুমড়া</a:t>
              </a:r>
              <a:endParaRPr lang="en-US" sz="3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66561" y="6200894"/>
              <a:ext cx="17373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টমেটো</a:t>
              </a:r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71600" y="331842"/>
            <a:ext cx="6209072" cy="4579373"/>
            <a:chOff x="487770" y="464575"/>
            <a:chExt cx="7995286" cy="6180107"/>
          </a:xfrm>
        </p:grpSpPr>
        <p:grpSp>
          <p:nvGrpSpPr>
            <p:cNvPr id="22" name="Group 21"/>
            <p:cNvGrpSpPr/>
            <p:nvPr/>
          </p:nvGrpSpPr>
          <p:grpSpPr>
            <a:xfrm>
              <a:off x="487770" y="464575"/>
              <a:ext cx="7995286" cy="5567515"/>
              <a:chOff x="487770" y="464575"/>
              <a:chExt cx="7995286" cy="5567515"/>
            </a:xfrm>
          </p:grpSpPr>
          <p:pic>
            <p:nvPicPr>
              <p:cNvPr id="27" name="Picture 3" descr="C:\Users\DOEL\Desktop\New Eight\V=A\qwewq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697" y="3893574"/>
                <a:ext cx="3642851" cy="2138516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  <p:pic>
            <p:nvPicPr>
              <p:cNvPr id="28" name="Picture 14" descr="C:\Users\DOEL\Desktop\New Eight\V=A\asdfa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717" y="597309"/>
                <a:ext cx="3601339" cy="252934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  <p:pic>
            <p:nvPicPr>
              <p:cNvPr id="29" name="Picture 18" descr="C:\Users\DOEL\Desktop\New Eight\V=A\sdddddf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770" y="464575"/>
                <a:ext cx="3929331" cy="266644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  <a:extLst/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919741" y="3137163"/>
              <a:ext cx="5984887" cy="3507519"/>
              <a:chOff x="1919741" y="3137163"/>
              <a:chExt cx="5984887" cy="350751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919741" y="3137163"/>
                <a:ext cx="17373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পেঁপে</a:t>
                </a:r>
                <a:endParaRPr lang="en-US" sz="36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167269" y="3151912"/>
                <a:ext cx="17373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আম</a:t>
                </a:r>
                <a:endParaRPr lang="en-US" sz="36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131984" y="5998351"/>
                <a:ext cx="17373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কাঁঠাল</a:t>
                </a:r>
                <a:endParaRPr lang="en-US" sz="36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2605549" y="4907774"/>
            <a:ext cx="3429000" cy="1752600"/>
            <a:chOff x="2712720" y="4922520"/>
            <a:chExt cx="3429000" cy="1752600"/>
          </a:xfrm>
        </p:grpSpPr>
        <p:sp>
          <p:nvSpPr>
            <p:cNvPr id="31" name="6-Point Star 30"/>
            <p:cNvSpPr/>
            <p:nvPr/>
          </p:nvSpPr>
          <p:spPr>
            <a:xfrm>
              <a:off x="2712720" y="4922520"/>
              <a:ext cx="3429000" cy="1752600"/>
            </a:xfrm>
            <a:prstGeom prst="star6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3847" y="5332214"/>
              <a:ext cx="247054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ভিটামিন 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যুক্ত </a:t>
              </a:r>
              <a:endPara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0439" y="309717"/>
            <a:ext cx="8018207" cy="5147189"/>
            <a:chOff x="516193" y="781666"/>
            <a:chExt cx="8018207" cy="5306753"/>
          </a:xfrm>
        </p:grpSpPr>
        <p:pic>
          <p:nvPicPr>
            <p:cNvPr id="34" name="Picture 2" descr="C:\Users\DOEL\Desktop\New Eight\V=A\molama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472" y="781666"/>
              <a:ext cx="4085302" cy="263145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6193" y="3908327"/>
              <a:ext cx="3628103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1527934" y="5430536"/>
              <a:ext cx="2070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মলা মাছ</a:t>
              </a:r>
              <a:endParaRPr lang="en-US" sz="36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36257" y="5442088"/>
              <a:ext cx="20706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ঢেলা মাছ</a:t>
              </a:r>
              <a:endParaRPr lang="en-US" sz="3600" dirty="0"/>
            </a:p>
          </p:txBody>
        </p:sp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533" y="3916681"/>
              <a:ext cx="3892867" cy="1386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2723536" y="4937270"/>
            <a:ext cx="3429000" cy="1752600"/>
            <a:chOff x="2712720" y="4922520"/>
            <a:chExt cx="3429000" cy="1752600"/>
          </a:xfrm>
        </p:grpSpPr>
        <p:sp>
          <p:nvSpPr>
            <p:cNvPr id="40" name="6-Point Star 39"/>
            <p:cNvSpPr/>
            <p:nvPr/>
          </p:nvSpPr>
          <p:spPr>
            <a:xfrm>
              <a:off x="2712720" y="4922520"/>
              <a:ext cx="3429000" cy="1752600"/>
            </a:xfrm>
            <a:prstGeom prst="star6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53847" y="5332214"/>
              <a:ext cx="247054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ভিটামিন 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এ’ </a:t>
              </a:r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যুক্ত </a:t>
              </a:r>
              <a:endPara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2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8319</TotalTime>
  <Words>509</Words>
  <Application>Microsoft Office PowerPoint</Application>
  <PresentationFormat>On-screen Show (4:3)</PresentationFormat>
  <Paragraphs>117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Constantia</vt:lpstr>
      <vt:lpstr>NikoshBAN</vt:lpstr>
      <vt:lpstr>Rockwell</vt:lpstr>
      <vt:lpstr>SutonnyMJ</vt:lpstr>
      <vt:lpstr>Verdana</vt:lpstr>
      <vt:lpstr>Wingdings</vt:lpstr>
      <vt:lpstr>Wingdings 2</vt:lpstr>
      <vt:lpstr>Office Theme</vt:lpstr>
      <vt:lpstr>Flow</vt:lpstr>
      <vt:lpstr>Aspect</vt:lpstr>
      <vt:lpstr>Foundry</vt:lpstr>
      <vt:lpstr>1_Foundry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1918</cp:revision>
  <dcterms:created xsi:type="dcterms:W3CDTF">2014-09-29T08:00:15Z</dcterms:created>
  <dcterms:modified xsi:type="dcterms:W3CDTF">2019-12-12T08:48:50Z</dcterms:modified>
</cp:coreProperties>
</file>