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56" r:id="rId3"/>
    <p:sldId id="257" r:id="rId4"/>
    <p:sldId id="260" r:id="rId5"/>
    <p:sldId id="261" r:id="rId6"/>
    <p:sldId id="258" r:id="rId7"/>
    <p:sldId id="259" r:id="rId8"/>
    <p:sldId id="267" r:id="rId9"/>
    <p:sldId id="266" r:id="rId10"/>
    <p:sldId id="265" r:id="rId11"/>
    <p:sldId id="264" r:id="rId12"/>
    <p:sldId id="263" r:id="rId13"/>
    <p:sldId id="268" r:id="rId14"/>
    <p:sldId id="270" r:id="rId15"/>
    <p:sldId id="269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15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8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537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3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242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5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0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7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4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3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275A7B-2F08-4D4C-B6B5-71EEDEB0AA4D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3E18DA-81F8-4CD7-BD43-F214F9B4E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24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71" y="254833"/>
            <a:ext cx="9109038" cy="660316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4370" y="884419"/>
            <a:ext cx="919736" cy="5065009"/>
          </a:xfrm>
        </p:spPr>
        <p:txBody>
          <a:bodyPr>
            <a:normAutofit/>
          </a:bodyPr>
          <a:lstStyle/>
          <a:p>
            <a:r>
              <a:rPr lang="bn-IN" sz="8000" b="1" dirty="0" smtClean="0">
                <a:solidFill>
                  <a:srgbClr val="00B0F0"/>
                </a:solidFill>
              </a:rPr>
              <a:t>স্বা</a:t>
            </a:r>
            <a:br>
              <a:rPr lang="bn-IN" sz="8000" b="1" dirty="0" smtClean="0">
                <a:solidFill>
                  <a:srgbClr val="00B0F0"/>
                </a:solidFill>
              </a:rPr>
            </a:br>
            <a:r>
              <a:rPr lang="bn-IN" sz="8000" b="1" dirty="0" smtClean="0">
                <a:solidFill>
                  <a:srgbClr val="00B0F0"/>
                </a:solidFill>
              </a:rPr>
              <a:t>গ</a:t>
            </a:r>
            <a:br>
              <a:rPr lang="bn-IN" sz="8000" b="1" dirty="0" smtClean="0">
                <a:solidFill>
                  <a:srgbClr val="00B0F0"/>
                </a:solidFill>
              </a:rPr>
            </a:br>
            <a:r>
              <a:rPr lang="bn-IN" sz="8000" b="1" dirty="0" smtClean="0">
                <a:solidFill>
                  <a:srgbClr val="00B0F0"/>
                </a:solidFill>
              </a:rPr>
              <a:t>ত</a:t>
            </a:r>
            <a:br>
              <a:rPr lang="bn-IN" sz="8000" b="1" dirty="0" smtClean="0">
                <a:solidFill>
                  <a:srgbClr val="00B0F0"/>
                </a:solidFill>
              </a:rPr>
            </a:br>
            <a:r>
              <a:rPr lang="bn-IN" sz="8000" b="1" dirty="0">
                <a:solidFill>
                  <a:srgbClr val="00B0F0"/>
                </a:solidFill>
              </a:rPr>
              <a:t>ম</a:t>
            </a:r>
            <a:endParaRPr lang="en-US" sz="8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5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1" y="542642"/>
            <a:ext cx="2243797" cy="4434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4518" y="5351489"/>
            <a:ext cx="2173573" cy="58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লক্ষী</a:t>
            </a:r>
            <a:endParaRPr lang="en-US" sz="3200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59" y="389744"/>
            <a:ext cx="7267365" cy="60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01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1" y="482526"/>
            <a:ext cx="5981076" cy="80080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0" y="1604270"/>
            <a:ext cx="9998439" cy="145372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1" y="4037439"/>
            <a:ext cx="11785381" cy="20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0" y="427343"/>
            <a:ext cx="2522546" cy="43994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6872" y="5154118"/>
            <a:ext cx="2173573" cy="58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 সরস্বতী</a:t>
            </a:r>
            <a:endParaRPr lang="en-US" sz="32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21" y="319765"/>
            <a:ext cx="5681273" cy="58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1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49" y="616037"/>
            <a:ext cx="4970494" cy="107785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37" y="2167030"/>
            <a:ext cx="7240248" cy="12736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0" y="4038422"/>
            <a:ext cx="10747947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90" y="753065"/>
            <a:ext cx="3285727" cy="42434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71548" y="5324007"/>
            <a:ext cx="2173573" cy="58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গণেশ</a:t>
            </a:r>
            <a:endParaRPr lang="en-US" sz="3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5" y="220432"/>
            <a:ext cx="5827466" cy="318233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3617445"/>
            <a:ext cx="6189990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66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84" y="568263"/>
            <a:ext cx="3833927" cy="87964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9" y="1800542"/>
            <a:ext cx="6625652" cy="130242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0" y="3711718"/>
            <a:ext cx="10358203" cy="13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69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553" y="275097"/>
            <a:ext cx="8534400" cy="804196"/>
          </a:xfrm>
        </p:spPr>
        <p:txBody>
          <a:bodyPr/>
          <a:lstStyle/>
          <a:p>
            <a:r>
              <a:rPr lang="bn-BD" dirty="0" smtClean="0"/>
              <a:t>শূন্যস্থান পূরন করঃ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1130" y="1926512"/>
            <a:ext cx="8534400" cy="33350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dirty="0" smtClean="0"/>
              <a:t> ক)ইশ্বর যে-কোনো _______ বা রূপ ধারন করতে পারেন।</a:t>
            </a:r>
          </a:p>
          <a:p>
            <a:r>
              <a:rPr lang="bn-IN" dirty="0" smtClean="0"/>
              <a:t>খ)দেব-দেবী পূজা করলে  </a:t>
            </a:r>
            <a:r>
              <a:rPr lang="bn-IN" sz="3900" dirty="0" smtClean="0"/>
              <a:t>___</a:t>
            </a:r>
            <a:r>
              <a:rPr lang="bn-IN" dirty="0" smtClean="0"/>
              <a:t>_ পূজা করা হয়।</a:t>
            </a:r>
          </a:p>
          <a:p>
            <a:r>
              <a:rPr lang="bn-IN" dirty="0" smtClean="0"/>
              <a:t>গ)ব্রহ্মা________ দেবতা।</a:t>
            </a:r>
          </a:p>
          <a:p>
            <a:r>
              <a:rPr lang="bn-IN" dirty="0" smtClean="0"/>
              <a:t>ঘ)ধন-সম্পদের দেবী_________।</a:t>
            </a:r>
          </a:p>
          <a:p>
            <a:r>
              <a:rPr lang="bn-IN" dirty="0" smtClean="0"/>
              <a:t>ঙ)সকল দেবতার পূজার শুরুতে _______পূজা করা হয়।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6538" y="1783830"/>
            <a:ext cx="1588957" cy="569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আকার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8663" y="2655758"/>
            <a:ext cx="1588957" cy="569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</a:rPr>
              <a:t>ইশ্বরের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2885" y="3360295"/>
            <a:ext cx="1066800" cy="31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সৃষ্টির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3889" y="3585148"/>
            <a:ext cx="1588957" cy="569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লক্ষী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5306" y="4082322"/>
            <a:ext cx="1588957" cy="569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গণেশ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88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88" y="400710"/>
            <a:ext cx="7001782" cy="100836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34363"/>
              </p:ext>
            </p:extLst>
          </p:nvPr>
        </p:nvGraphicFramePr>
        <p:xfrm>
          <a:off x="2953061" y="1873770"/>
          <a:ext cx="885585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929">
                  <a:extLst>
                    <a:ext uri="{9D8B030D-6E8A-4147-A177-3AD203B41FA5}">
                      <a16:colId xmlns:a16="http://schemas.microsoft.com/office/drawing/2014/main" val="2377522756"/>
                    </a:ext>
                  </a:extLst>
                </a:gridCol>
                <a:gridCol w="4427929">
                  <a:extLst>
                    <a:ext uri="{9D8B030D-6E8A-4147-A177-3AD203B41FA5}">
                      <a16:colId xmlns:a16="http://schemas.microsoft.com/office/drawing/2014/main" val="135495981"/>
                    </a:ext>
                  </a:extLst>
                </a:gridCol>
              </a:tblGrid>
              <a:tr h="3807502"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১) ইশ্বর</a:t>
                      </a:r>
                      <a:r>
                        <a:rPr lang="bn-IN" sz="3600" baseline="0" dirty="0" smtClean="0"/>
                        <a:t> এক এবং</a:t>
                      </a:r>
                    </a:p>
                    <a:p>
                      <a:r>
                        <a:rPr lang="bn-IN" sz="3600" baseline="0" dirty="0" smtClean="0"/>
                        <a:t>২) শ্বেত হংস</a:t>
                      </a:r>
                    </a:p>
                    <a:p>
                      <a:r>
                        <a:rPr lang="bn-IN" sz="3600" baseline="0" dirty="0" smtClean="0"/>
                        <a:t>৩)লক্ষীর বাহন</a:t>
                      </a:r>
                    </a:p>
                    <a:p>
                      <a:r>
                        <a:rPr lang="bn-IN" sz="3600" baseline="0" dirty="0" smtClean="0"/>
                        <a:t>৪)বিষ্ণু </a:t>
                      </a:r>
                    </a:p>
                    <a:p>
                      <a:r>
                        <a:rPr lang="bn-IN" sz="3600" baseline="0" dirty="0" smtClean="0"/>
                        <a:t>৫)আমরা দেব-দেবীর 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      পেঁচা</a:t>
                      </a:r>
                      <a:r>
                        <a:rPr lang="bn-IN" sz="3600" baseline="0" dirty="0" smtClean="0"/>
                        <a:t> ।</a:t>
                      </a:r>
                    </a:p>
                    <a:p>
                      <a:r>
                        <a:rPr lang="bn-IN" sz="3600" baseline="0" dirty="0" smtClean="0"/>
                        <a:t>     পালন করেন।</a:t>
                      </a:r>
                    </a:p>
                    <a:p>
                      <a:r>
                        <a:rPr lang="bn-IN" sz="3600" baseline="0" dirty="0" smtClean="0"/>
                        <a:t>     পূজা করি।</a:t>
                      </a:r>
                    </a:p>
                    <a:p>
                      <a:r>
                        <a:rPr lang="bn-IN" sz="3600" baseline="0" dirty="0" smtClean="0"/>
                        <a:t>      অদ্বিতীয়।</a:t>
                      </a:r>
                    </a:p>
                    <a:p>
                      <a:r>
                        <a:rPr lang="bn-IN" sz="3600" baseline="0" dirty="0" smtClean="0"/>
                        <a:t>      সরস্বতীর বাহন।</a:t>
                      </a:r>
                    </a:p>
                    <a:p>
                      <a:r>
                        <a:rPr lang="bn-IN" sz="3600" baseline="0" dirty="0" smtClean="0"/>
                        <a:t>      সৃষ্টির দেবতা।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909405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6205928" y="2218544"/>
            <a:ext cx="2068642" cy="16189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91530" y="2728210"/>
            <a:ext cx="3013023" cy="15589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985416" y="3462728"/>
            <a:ext cx="1229194" cy="989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951095" y="2293496"/>
            <a:ext cx="2233535" cy="1004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57010" y="2758191"/>
            <a:ext cx="3582649" cy="12142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21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17" y="275096"/>
            <a:ext cx="8534400" cy="1507067"/>
          </a:xfrm>
        </p:spPr>
        <p:txBody>
          <a:bodyPr/>
          <a:lstStyle/>
          <a:p>
            <a:r>
              <a:rPr lang="bn-IN" dirty="0" smtClean="0"/>
              <a:t> এসো শিখিঃ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9409" y="1543238"/>
            <a:ext cx="8139660" cy="88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ক)লক্ষীর বাহন কী?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44445" y="2507605"/>
            <a:ext cx="8139660" cy="88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খ) লক্ষীর পূজার ফল কী কী?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46944" y="3499454"/>
            <a:ext cx="8139660" cy="88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r>
              <a:rPr lang="bn-IN" sz="3600" dirty="0" smtClean="0"/>
              <a:t>গ)সরস্বতীর বাহন কী?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34452" y="4551264"/>
            <a:ext cx="8139660" cy="88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ঘ)সরস্বতী কিসের দেবী?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91979" y="5618064"/>
            <a:ext cx="8139660" cy="88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3200" dirty="0" smtClean="0"/>
              <a:t>ঙ)সকল পূজার শুরুতে কোন পূজা করা হয়?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643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06" y="514939"/>
            <a:ext cx="8534400" cy="1507067"/>
          </a:xfrm>
        </p:spPr>
        <p:txBody>
          <a:bodyPr>
            <a:normAutofit/>
          </a:bodyPr>
          <a:lstStyle/>
          <a:p>
            <a:r>
              <a:rPr lang="bn-IN" sz="6600" b="1" dirty="0" smtClean="0"/>
              <a:t>মূল্যায়নঃ</a:t>
            </a:r>
            <a:endParaRPr lang="en-US" sz="6600" b="1" dirty="0"/>
          </a:p>
        </p:txBody>
      </p:sp>
      <p:sp>
        <p:nvSpPr>
          <p:cNvPr id="3" name="Rectangle 2"/>
          <p:cNvSpPr/>
          <p:nvPr/>
        </p:nvSpPr>
        <p:spPr>
          <a:xfrm>
            <a:off x="1231692" y="2190315"/>
            <a:ext cx="8139660" cy="24866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rgbClr val="FFFF00"/>
                </a:solidFill>
              </a:rPr>
              <a:t>ক)তিনজন দেবদেবীর নাম লিখ?</a:t>
            </a:r>
          </a:p>
          <a:p>
            <a:pPr algn="ctr"/>
            <a:r>
              <a:rPr lang="bn-IN" sz="3200" b="1" i="1" dirty="0" smtClean="0">
                <a:solidFill>
                  <a:srgbClr val="FFFF00"/>
                </a:solidFill>
              </a:rPr>
              <a:t>খ)পূজা কাকে বলে?</a:t>
            </a:r>
          </a:p>
          <a:p>
            <a:pPr algn="ctr"/>
            <a:r>
              <a:rPr lang="bn-IN" sz="3200" b="1" i="1" dirty="0" smtClean="0">
                <a:solidFill>
                  <a:srgbClr val="FFFF00"/>
                </a:solidFill>
              </a:rPr>
              <a:t>গ)দেবী সরস্বতীকে বীনাপাণি বলা হয় কেন? 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52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 </a:t>
            </a:r>
            <a:r>
              <a:rPr lang="bn-BD" sz="6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2790"/>
          <a:stretch>
            <a:fillRect/>
          </a:stretch>
        </p:blipFill>
        <p:spPr>
          <a:xfrm>
            <a:off x="1093943" y="899410"/>
            <a:ext cx="3280974" cy="45720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414880" cy="324898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3100" dirty="0">
                <a:solidFill>
                  <a:srgbClr val="FFFF00"/>
                </a:solidFill>
              </a:rPr>
              <a:t>সিমতা রানী সুত্রধর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100" dirty="0"/>
              <a:t>সহকারি শিক্ষক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100" dirty="0">
                <a:solidFill>
                  <a:srgbClr val="FF0000"/>
                </a:solidFill>
              </a:rPr>
              <a:t> </a:t>
            </a:r>
            <a:r>
              <a:rPr lang="bn-BD" sz="3100" dirty="0">
                <a:solidFill>
                  <a:srgbClr val="00B0F0"/>
                </a:solidFill>
              </a:rPr>
              <a:t>কালাম্বরপুর সরকারি প্রাথমিক বিদ্যালয়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100" dirty="0"/>
              <a:t>জগন্নাথ পুর</a:t>
            </a:r>
            <a:endParaRPr lang="en-US" sz="3100" dirty="0"/>
          </a:p>
          <a:p>
            <a:pPr>
              <a:buFont typeface="Wingdings" panose="05000000000000000000" pitchFamily="2" charset="2"/>
              <a:buChar char="q"/>
            </a:pPr>
            <a:r>
              <a:rPr lang="bn-BD" sz="3100" dirty="0"/>
              <a:t>সুনামগঞ্জ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1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946" y="365037"/>
            <a:ext cx="8534400" cy="1507067"/>
          </a:xfrm>
        </p:spPr>
        <p:txBody>
          <a:bodyPr>
            <a:normAutofit/>
          </a:bodyPr>
          <a:lstStyle/>
          <a:p>
            <a:r>
              <a:rPr lang="bn-IN" sz="6000" b="1" i="1" dirty="0" smtClean="0">
                <a:solidFill>
                  <a:srgbClr val="002060"/>
                </a:solidFill>
              </a:rPr>
              <a:t>বাড়ির কাজঃ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6839" y="2310235"/>
            <a:ext cx="8139660" cy="88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rgbClr val="7030A0"/>
                </a:solidFill>
              </a:rPr>
              <a:t>ক)লক্ষীদেবীর বর্ণনা দাও?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6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043" y="1249457"/>
            <a:ext cx="1639263" cy="4551736"/>
          </a:xfrm>
        </p:spPr>
        <p:txBody>
          <a:bodyPr>
            <a:normAutofit/>
          </a:bodyPr>
          <a:lstStyle/>
          <a:p>
            <a:r>
              <a:rPr lang="bn-IN" sz="7200" b="1" dirty="0" smtClean="0">
                <a:solidFill>
                  <a:srgbClr val="00B0F0"/>
                </a:solidFill>
              </a:rPr>
              <a:t> </a:t>
            </a:r>
            <a:r>
              <a:rPr lang="bn-IN" sz="8800" b="1" dirty="0" smtClean="0">
                <a:solidFill>
                  <a:srgbClr val="00B0F0"/>
                </a:solidFill>
              </a:rPr>
              <a:t>বি</a:t>
            </a:r>
            <a:br>
              <a:rPr lang="bn-IN" sz="8800" b="1" dirty="0" smtClean="0">
                <a:solidFill>
                  <a:srgbClr val="00B0F0"/>
                </a:solidFill>
              </a:rPr>
            </a:br>
            <a:r>
              <a:rPr lang="bn-IN" sz="8800" b="1" dirty="0" smtClean="0">
                <a:solidFill>
                  <a:srgbClr val="00B0F0"/>
                </a:solidFill>
              </a:rPr>
              <a:t> দা</a:t>
            </a:r>
            <a:br>
              <a:rPr lang="bn-IN" sz="8800" b="1" dirty="0" smtClean="0">
                <a:solidFill>
                  <a:srgbClr val="00B0F0"/>
                </a:solidFill>
              </a:rPr>
            </a:br>
            <a:r>
              <a:rPr lang="bn-IN" sz="8800" b="1" dirty="0" smtClean="0">
                <a:solidFill>
                  <a:srgbClr val="00B0F0"/>
                </a:solidFill>
              </a:rPr>
              <a:t> য়</a:t>
            </a:r>
            <a:endParaRPr lang="en-US" sz="88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07" y="842962"/>
            <a:ext cx="7045377" cy="51720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56729" y="907182"/>
            <a:ext cx="1639263" cy="45517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7200" b="1" dirty="0" smtClean="0">
                <a:solidFill>
                  <a:srgbClr val="00B0F0"/>
                </a:solidFill>
              </a:rPr>
              <a:t>ধন্যবাদ</a:t>
            </a:r>
            <a:endParaRPr lang="en-US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80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0336" y="760751"/>
            <a:ext cx="3657600" cy="693295"/>
          </a:xfrm>
        </p:spPr>
        <p:txBody>
          <a:bodyPr>
            <a:noAutofit/>
          </a:bodyPr>
          <a:lstStyle/>
          <a:p>
            <a:r>
              <a:rPr lang="bn-BD" sz="48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950100" y="3094218"/>
            <a:ext cx="4232561" cy="3081730"/>
          </a:xfrm>
        </p:spPr>
        <p:txBody>
          <a:bodyPr>
            <a:normAutofit fontScale="92500"/>
          </a:bodyPr>
          <a:lstStyle/>
          <a:p>
            <a:r>
              <a:rPr lang="bn-BD" sz="39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9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</a:p>
          <a:p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বিষয়ঃহিন্দুধর্ম ও নৈতিক শিক্ষা </a:t>
            </a:r>
          </a:p>
          <a:p>
            <a:r>
              <a:rPr lang="bn-BD" sz="3600" dirty="0" smtClean="0">
                <a:solidFill>
                  <a:srgbClr val="00B0F0"/>
                </a:solidFill>
              </a:rPr>
              <a:t>পাঠঃ</a:t>
            </a:r>
            <a:r>
              <a:rPr lang="bn-IN" sz="3600" dirty="0" smtClean="0">
                <a:solidFill>
                  <a:srgbClr val="00B0F0"/>
                </a:solidFill>
              </a:rPr>
              <a:t>দেবদেবী ও পূজা</a:t>
            </a:r>
            <a:endParaRPr lang="bn-BD" sz="3600" dirty="0">
              <a:solidFill>
                <a:srgbClr val="00B0F0"/>
              </a:solidFill>
            </a:endParaRPr>
          </a:p>
          <a:p>
            <a:r>
              <a:rPr lang="bn-BD" sz="3600" dirty="0" smtClean="0">
                <a:solidFill>
                  <a:srgbClr val="00B0F0"/>
                </a:solidFill>
              </a:rPr>
              <a:t>সময়ঃ</a:t>
            </a:r>
            <a:r>
              <a:rPr lang="bn-IN" sz="3600" dirty="0" smtClean="0">
                <a:solidFill>
                  <a:srgbClr val="00B0F0"/>
                </a:solidFill>
              </a:rPr>
              <a:t>৩৫ </a:t>
            </a:r>
            <a:r>
              <a:rPr lang="bn-BD" sz="3600" dirty="0" smtClean="0">
                <a:solidFill>
                  <a:srgbClr val="00B0F0"/>
                </a:solidFill>
              </a:rPr>
              <a:t>মিনিট</a:t>
            </a:r>
            <a:endParaRPr lang="en-US" sz="36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1" y="445567"/>
            <a:ext cx="4741265" cy="58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2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8721" y="3132944"/>
            <a:ext cx="76599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দেবদেবী ও পূজা</a:t>
            </a:r>
            <a:endParaRPr lang="en-US" sz="4400" b="1" i="1" dirty="0"/>
          </a:p>
        </p:txBody>
      </p:sp>
      <p:sp>
        <p:nvSpPr>
          <p:cNvPr id="5" name="Curved Down Ribbon 4"/>
          <p:cNvSpPr/>
          <p:nvPr/>
        </p:nvSpPr>
        <p:spPr>
          <a:xfrm>
            <a:off x="2293497" y="0"/>
            <a:ext cx="6282828" cy="2068644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পাঠ ঘোষনা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163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799" y="544919"/>
            <a:ext cx="8534400" cy="1507067"/>
          </a:xfrm>
        </p:spPr>
        <p:txBody>
          <a:bodyPr>
            <a:normAutofit/>
          </a:bodyPr>
          <a:lstStyle/>
          <a:p>
            <a:r>
              <a:rPr lang="bn-IN" sz="6600" b="1" i="1" dirty="0" smtClean="0"/>
              <a:t>শিখনফলঃ</a:t>
            </a:r>
            <a:endParaRPr lang="en-US" sz="6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691" y="2739455"/>
            <a:ext cx="8534400" cy="2522094"/>
          </a:xfrm>
        </p:spPr>
        <p:txBody>
          <a:bodyPr>
            <a:no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</a:rPr>
              <a:t>বিভিন্ন দেবতা/দেবীর পরিচয় জানতে পারবে।</a:t>
            </a:r>
          </a:p>
          <a:p>
            <a:r>
              <a:rPr lang="bn-IN" sz="3200" b="1" dirty="0" smtClean="0">
                <a:solidFill>
                  <a:schemeClr val="bg1"/>
                </a:solidFill>
              </a:rPr>
              <a:t>পূজার মন্ত্র পাঠ করতে পারবে।</a:t>
            </a:r>
          </a:p>
          <a:p>
            <a:r>
              <a:rPr lang="bn-IN" sz="3200" b="1" dirty="0" smtClean="0">
                <a:solidFill>
                  <a:schemeClr val="bg1"/>
                </a:solidFill>
              </a:rPr>
              <a:t>সরস্বতী পূজার মূল কারন  বলতে পারবে।</a:t>
            </a:r>
          </a:p>
          <a:p>
            <a:r>
              <a:rPr lang="bn-IN" sz="3200" b="1" dirty="0" smtClean="0">
                <a:solidFill>
                  <a:schemeClr val="bg1"/>
                </a:solidFill>
              </a:rPr>
              <a:t>বিভিন্ন দেব-দেবী সম্পর্কে বর্ণনা করতে পারবে। 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8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9" y="1307141"/>
            <a:ext cx="2243797" cy="443409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18" y="1296772"/>
            <a:ext cx="2522546" cy="43994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39" y="1200540"/>
            <a:ext cx="3915321" cy="44869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9528" y="5876145"/>
            <a:ext cx="2173573" cy="58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লক্ষী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7610006" y="5841168"/>
            <a:ext cx="2173573" cy="58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দূর্গা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3655102" y="5873646"/>
            <a:ext cx="2173573" cy="58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 সরস্বতী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926" y="194873"/>
            <a:ext cx="8534400" cy="734518"/>
          </a:xfrm>
        </p:spPr>
        <p:txBody>
          <a:bodyPr>
            <a:noAutofit/>
          </a:bodyPr>
          <a:lstStyle/>
          <a:p>
            <a:r>
              <a:rPr lang="bn-BD" sz="5400" b="1" i="1" dirty="0" smtClean="0">
                <a:solidFill>
                  <a:srgbClr val="0070C0"/>
                </a:solidFill>
              </a:rPr>
              <a:t>চলো কয়েকটি ছবি দেখিঃ</a:t>
            </a:r>
            <a:endParaRPr lang="en-US" sz="5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93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68" y="932946"/>
            <a:ext cx="2925963" cy="377882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25" y="995292"/>
            <a:ext cx="2876880" cy="374433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98" y="901713"/>
            <a:ext cx="2181529" cy="391532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910"/>
            <a:ext cx="3410426" cy="38179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7114" y="5054184"/>
            <a:ext cx="2290997" cy="58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শিব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435246" y="5039194"/>
            <a:ext cx="2173573" cy="58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বিষ্ণু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298368" y="4994224"/>
            <a:ext cx="2173573" cy="58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ব্রহ্মা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9371351" y="4949253"/>
            <a:ext cx="2173573" cy="584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গণেশ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098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9056" y="2193838"/>
            <a:ext cx="9608695" cy="939106"/>
          </a:xfrm>
        </p:spPr>
        <p:txBody>
          <a:bodyPr>
            <a:noAutofit/>
          </a:bodyPr>
          <a:lstStyle/>
          <a:p>
            <a:r>
              <a:rPr lang="bn-IN" sz="5400" dirty="0" smtClean="0"/>
              <a:t>তোমাদের বইয়ের ৫নং পৃষ্ঠা খোল।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28815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434714"/>
            <a:ext cx="11082727" cy="61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</TotalTime>
  <Words>227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Century Gothic</vt:lpstr>
      <vt:lpstr>NikoshBAN</vt:lpstr>
      <vt:lpstr>Vrinda</vt:lpstr>
      <vt:lpstr>Wingdings</vt:lpstr>
      <vt:lpstr>Wingdings 3</vt:lpstr>
      <vt:lpstr>Slice</vt:lpstr>
      <vt:lpstr>স্বা গ ত ম</vt:lpstr>
      <vt:lpstr>শি ক্ষ ক প রি চি তি</vt:lpstr>
      <vt:lpstr>পাঠ পরিচিতি</vt:lpstr>
      <vt:lpstr>PowerPoint Presentation</vt:lpstr>
      <vt:lpstr>শিখনফলঃ</vt:lpstr>
      <vt:lpstr>চলো কয়েকটি ছবি দেখিঃ</vt:lpstr>
      <vt:lpstr>PowerPoint Presentation</vt:lpstr>
      <vt:lpstr>তোমাদের বইয়ের ৫নং পৃষ্ঠা খোল।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শূন্যস্থান পূরন করঃ</vt:lpstr>
      <vt:lpstr>PowerPoint Presentation</vt:lpstr>
      <vt:lpstr> এসো শিখিঃ</vt:lpstr>
      <vt:lpstr>মূল্যায়নঃ</vt:lpstr>
      <vt:lpstr>বাড়ির কাজঃ</vt:lpstr>
      <vt:lpstr> বি  দা  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2020-02-11T12:38:33Z</dcterms:created>
  <dcterms:modified xsi:type="dcterms:W3CDTF">2020-02-12T13:09:38Z</dcterms:modified>
</cp:coreProperties>
</file>