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0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8BF0-B6AB-42D8-96C9-A43CA4C53617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87BE-44D0-42B2-9385-07A58AC81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7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8BF0-B6AB-42D8-96C9-A43CA4C53617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87BE-44D0-42B2-9385-07A58AC81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41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8BF0-B6AB-42D8-96C9-A43CA4C53617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87BE-44D0-42B2-9385-07A58AC81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7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8BF0-B6AB-42D8-96C9-A43CA4C53617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87BE-44D0-42B2-9385-07A58AC81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1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8BF0-B6AB-42D8-96C9-A43CA4C53617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87BE-44D0-42B2-9385-07A58AC81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97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8BF0-B6AB-42D8-96C9-A43CA4C53617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87BE-44D0-42B2-9385-07A58AC81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66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8BF0-B6AB-42D8-96C9-A43CA4C53617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87BE-44D0-42B2-9385-07A58AC81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49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8BF0-B6AB-42D8-96C9-A43CA4C53617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87BE-44D0-42B2-9385-07A58AC81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17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8BF0-B6AB-42D8-96C9-A43CA4C53617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87BE-44D0-42B2-9385-07A58AC81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4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8BF0-B6AB-42D8-96C9-A43CA4C53617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87BE-44D0-42B2-9385-07A58AC81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87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8BF0-B6AB-42D8-96C9-A43CA4C53617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87BE-44D0-42B2-9385-07A58AC81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49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58BF0-B6AB-42D8-96C9-A43CA4C53617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F87BE-44D0-42B2-9385-07A58AC81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2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my-drive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887" y="339725"/>
            <a:ext cx="4966229" cy="59594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0524" y="770235"/>
            <a:ext cx="343074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স্বাগতম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237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365221" y="1565105"/>
            <a:ext cx="2621563" cy="229836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পানি দূষণের আরো কয়েকটি কারণ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 rot="19934258">
            <a:off x="7066165" y="1884152"/>
            <a:ext cx="884847" cy="559504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1878603">
            <a:off x="7037470" y="3480280"/>
            <a:ext cx="1033335" cy="6096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2407790">
            <a:off x="3412146" y="1750449"/>
            <a:ext cx="962316" cy="588034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3124623">
            <a:off x="3716401" y="3595551"/>
            <a:ext cx="637625" cy="996329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86608" y="257421"/>
            <a:ext cx="3080195" cy="217066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7891" y="3536051"/>
            <a:ext cx="3230513" cy="201045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68416" y="257421"/>
            <a:ext cx="2984676" cy="2028579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200689" y="3256174"/>
            <a:ext cx="3076912" cy="2115926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56016" y="5581017"/>
            <a:ext cx="3385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 নদী বা জলাশয়ের পানিতে গোসল করা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98913" y="2585592"/>
            <a:ext cx="3437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দৈনন্দিন কর্মকান্ড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5342" y="5765682"/>
            <a:ext cx="2889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গৃহস্থালি বর্জ্য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041" y="2588279"/>
            <a:ext cx="2889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খোলা ও অসাস্থ্যকর পায়খানা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37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375256" y="1825129"/>
            <a:ext cx="2846983" cy="21445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দূষণের প্রভাব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923369" y="299784"/>
            <a:ext cx="3172029" cy="206060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067659" y="3233160"/>
            <a:ext cx="3231633" cy="221563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9993" y="3468661"/>
            <a:ext cx="3306477" cy="202190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9936980">
            <a:off x="7145560" y="1950408"/>
            <a:ext cx="967467" cy="4961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2283916">
            <a:off x="6951273" y="3615062"/>
            <a:ext cx="1054613" cy="501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2711355">
            <a:off x="3918585" y="3370747"/>
            <a:ext cx="571500" cy="9748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7017103">
            <a:off x="3755180" y="1689028"/>
            <a:ext cx="496907" cy="9305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16005685">
            <a:off x="744244" y="-258028"/>
            <a:ext cx="2195777" cy="3133474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7499" y="2444665"/>
            <a:ext cx="4591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জলজ খাদ্য শৃঙ্খলের ব্যাঘাত ঘটছে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900" y="6159500"/>
            <a:ext cx="3117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জলজ প্রাণী মারা যাচ্ছে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43023" y="5697835"/>
            <a:ext cx="4245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ডায়রিয়া রোগের প্রকোপ বাড়ছে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55387" y="2402163"/>
            <a:ext cx="4182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কলেরাসহ বিভিন্ন পানিবাহিত রোগে মানুষ ও শিশুরা আক্রান্ত হচ্ছে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43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449820"/>
              </p:ext>
            </p:extLst>
          </p:nvPr>
        </p:nvGraphicFramePr>
        <p:xfrm>
          <a:off x="482600" y="1425496"/>
          <a:ext cx="10198101" cy="3808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9367"/>
                <a:gridCol w="3399367"/>
                <a:gridCol w="3399367"/>
              </a:tblGrid>
              <a:tr h="751153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দলের নাম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দলীয় কাজ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019193">
                <a:tc>
                  <a:txBody>
                    <a:bodyPr/>
                    <a:lstStyle/>
                    <a:p>
                      <a:pPr algn="l"/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বেলী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 দূষণের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কারণ গুলো লিখ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</a:t>
                      </a:r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৫ মিনিট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019193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জবা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 দূষণের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প্রভাবগুলো লিখ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সময় ৫ মিনিট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019193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শিউলি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 দূষণের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ফলে হয় এমন কয়েকটি রোগের নাম লিখ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 ৫ মিনিট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57600" y="228600"/>
            <a:ext cx="629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84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15970" y="1557635"/>
            <a:ext cx="9046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পাঠের বিষয়বস্তু ও সারসংক্ষেপ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237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2700" y="203200"/>
            <a:ext cx="5854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বই সংযোগ পৃষ্ঠা নং ২১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13" y="1034197"/>
            <a:ext cx="3926087" cy="513411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81" y="1034197"/>
            <a:ext cx="3672132" cy="49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93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30800" y="508000"/>
            <a:ext cx="500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নিরব পাঠ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61393"/>
            <a:ext cx="6238904" cy="415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3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8000" y="141477"/>
            <a:ext cx="424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8500" y="914303"/>
            <a:ext cx="552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দাও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6600" y="1524224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পানি দুষণের কয়েকটি কারণ বল।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3450" y="2091606"/>
            <a:ext cx="962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কৃষিকাজে ব্যবহৃত কীটনাশক , কলকারখানার রাসায়নিক বর্জ্য , গৃহস্থালী বর্জ্য ইত্যাদি।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200" y="2851642"/>
            <a:ext cx="575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পানি দূষণের কয়েকটি প্রভাবের নাম বল।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4700" y="3434724"/>
            <a:ext cx="10134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জলজ প্রাণী মারা যাচ্ছে, জলজ খাদ্য শৃঙ্খলের ব্যাঘাত ঘটছে ডায়রিয়া কলেরা মতো পানিবাহিত রোগে পাদুর্ভাব বৃদ্ধি পাচ্ছে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6600" y="4672593"/>
            <a:ext cx="688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কীভাবে পানি দূষণ প্রতিরোধ করা যায়?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600" y="5208729"/>
            <a:ext cx="1084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কীটনাশক এবং রাসায়নিক সারের ব্যবহার কমানো, রান্নাঘরের নিষ্কাশন নালায় ও টয়লেটে বর্জ্য এবং তেল না ফেলা , পুকুর,নদী, হ্রদ কিংবা সাগরে ময়লা আবর্জনা না ফেলা ইত্যাদি।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59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2000" y="800100"/>
            <a:ext cx="416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6500" y="2971800"/>
            <a:ext cx="909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পরিবারে স্বাস্থ্যরক্ষায় পানি দূষণ রোধে তুমি কি কি ব্যবস্থা নিবে তার একটি তালিকা তৈরি করে আনবে।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224" y="1028700"/>
            <a:ext cx="5781676" cy="49574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57312" y="107606"/>
            <a:ext cx="2337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ধন্যবাদ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076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287" y="1646237"/>
            <a:ext cx="2830513" cy="43630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25900" y="2107902"/>
            <a:ext cx="7632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মোছাঃ জেসমিন আক্তার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সহড়াবাড়ীয়া সরকারী প্রাথমিক বিদ্যালয়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গাংনী, মেহেরপুর।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22700" y="453677"/>
            <a:ext cx="4305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37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6" t="7005" r="2026" b="9950"/>
          <a:stretch/>
        </p:blipFill>
        <p:spPr>
          <a:xfrm>
            <a:off x="-190500" y="0"/>
            <a:ext cx="12192000" cy="67564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7200" y="1182131"/>
            <a:ext cx="378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1900" y="2261106"/>
            <a:ext cx="7200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শ্রেনিঃ পঞ্চম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জীবনের জন্য পানি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পানি দূষণ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১১/০২/২০২০ ইং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78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87800" y="736600"/>
            <a:ext cx="643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7300" y="2120900"/>
            <a:ext cx="906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মানুষের জীবনে পানি দূষণের ফলাফল বা প্রভাব ব্যাখা করতে পারবে।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দূষণের কারণ গুলো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44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5700" y="1085543"/>
            <a:ext cx="6870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1200" y="2366963"/>
            <a:ext cx="687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ভিডিওতে আমরা কি দেখলাম?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94400" y="3425687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পানি দূষণের বিভিন্ন চিত্র।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14467" y="2536240"/>
            <a:ext cx="4006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https://drive.google.com/drive/my-drive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32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36078" y="1179204"/>
            <a:ext cx="50818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72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</a:t>
            </a:r>
            <a:endParaRPr lang="en-US" sz="72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57568" y="2967335"/>
            <a:ext cx="327685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0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দূষণ</a:t>
            </a:r>
            <a:endParaRPr lang="en-US" sz="80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6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3100" y="51651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1858944"/>
            <a:ext cx="4239217" cy="33913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000" y="1105762"/>
            <a:ext cx="647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কি দেখতে পাচ্ছি?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000" y="5588000"/>
            <a:ext cx="619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কৃষিকাজে কীটনাশকের ব্যবহার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965700" y="3276600"/>
            <a:ext cx="1016000" cy="711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40550" y="0"/>
            <a:ext cx="4330700" cy="4686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06891" y="2186121"/>
            <a:ext cx="47980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কৃষিকাজে ব্যবহৃত এসব কীটনাশক বৃষ্টির পানিতে ধুয়ে পুকুর, নদী বা সাগরের পানিতে মিশে পানি দূষিত করে।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94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31" y="1481106"/>
            <a:ext cx="5640693" cy="38956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9406" y="2579565"/>
            <a:ext cx="35324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কলকারখানার রাসায়নিক বর্জ্য পানিতে মিশে পানি দূষিত করছে।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6407" y="482600"/>
            <a:ext cx="709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672902" y="3124127"/>
            <a:ext cx="787400" cy="609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06859" y="5667368"/>
            <a:ext cx="5266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কলকারখানার রাসায়নিক বর্জ্য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44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342813"/>
            <a:ext cx="5498940" cy="33307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47000" y="1831752"/>
            <a:ext cx="2755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 নদী বা জলাশয়ের পানিতে বিভিন্ন গবাদি পশু গোসল করানোর ফলে পানি দূষিত হচ্ছে।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" y="5143500"/>
            <a:ext cx="584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গবাদি পশু পানিতে গোসল করানো হচ্ছে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1800" y="406400"/>
            <a:ext cx="5702300" cy="714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কি দেখতে পাচ্ছি?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451520" y="2968412"/>
            <a:ext cx="774700" cy="5715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381</Words>
  <Application>Microsoft Office PowerPoint</Application>
  <PresentationFormat>Widescreen</PresentationFormat>
  <Paragraphs>69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ACT</dc:creator>
  <cp:lastModifiedBy>ACT</cp:lastModifiedBy>
  <cp:revision>24</cp:revision>
  <dcterms:created xsi:type="dcterms:W3CDTF">2020-02-10T15:55:42Z</dcterms:created>
  <dcterms:modified xsi:type="dcterms:W3CDTF">2020-02-12T08:45:58Z</dcterms:modified>
</cp:coreProperties>
</file>