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6" r:id="rId15"/>
    <p:sldId id="291" r:id="rId16"/>
    <p:sldId id="293" r:id="rId17"/>
    <p:sldId id="294" r:id="rId18"/>
    <p:sldId id="295" r:id="rId19"/>
    <p:sldId id="259" r:id="rId20"/>
    <p:sldId id="257" r:id="rId21"/>
    <p:sldId id="258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70" autoAdjust="0"/>
  </p:normalViewPr>
  <p:slideViewPr>
    <p:cSldViewPr snapToGrid="0">
      <p:cViewPr varScale="1">
        <p:scale>
          <a:sx n="53" d="100"/>
          <a:sy n="53" d="100"/>
        </p:scale>
        <p:origin x="-13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A487B-46F8-4AF8-9138-F059C290802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5CB3-DFD7-4160-8FC2-5E4C3AA01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7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87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73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0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0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8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2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0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2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5CB3-DFD7-4160-8FC2-5E4C3AA01F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2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8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4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7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E994-3C99-4564-BD61-B09C27E9B58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439C0-A98A-4D0F-B965-A7544CD7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8.jpg"/><Relationship Id="rId7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689" y="0"/>
            <a:ext cx="13820449" cy="6462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8680" y="118872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60" y="54863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এ গুলোউদ্ভিদ জাতীয় খাদ্য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8" y="801623"/>
            <a:ext cx="1764792" cy="331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198120"/>
            <a:ext cx="3268980" cy="205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45" y="3490668"/>
            <a:ext cx="2903220" cy="2177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70" y="2185006"/>
            <a:ext cx="3870960" cy="3870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2585" y="4724400"/>
            <a:ext cx="195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</a:rPr>
              <a:t>আম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5350" y="5862488"/>
            <a:ext cx="166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4">
                    <a:lumMod val="75000"/>
                  </a:schemeClr>
                </a:solidFill>
              </a:rPr>
              <a:t>কলা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3150" y="2461054"/>
            <a:ext cx="14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</a:rPr>
              <a:t>লিচু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3149" y="5871299"/>
            <a:ext cx="194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</a:rPr>
              <a:t>আপেল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480" y="548640"/>
            <a:ext cx="1063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তোমরা কি জান কোন খাদ্যে কোন ধরনের ভিটামিন আছে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22" y="1374492"/>
            <a:ext cx="1792941" cy="1120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84" y="1289608"/>
            <a:ext cx="2150595" cy="1290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28" y="1386108"/>
            <a:ext cx="1583112" cy="941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4178" y="1211511"/>
            <a:ext cx="6640985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8800" dirty="0" smtClean="0"/>
              <a:t>এ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95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9806E-6 L -0.14557 0.615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307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46278E-6 L -0.02943 0.6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320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0883E-6 L 0.09115 0.4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24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93" y="562707"/>
            <a:ext cx="2743200" cy="166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97" y="392388"/>
            <a:ext cx="250507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05" y="392388"/>
            <a:ext cx="2001366" cy="17399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4272" y="562707"/>
            <a:ext cx="7227277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ভিটামিন বি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431" y="4149969"/>
            <a:ext cx="186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আম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066081" y="4149969"/>
            <a:ext cx="228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8738" y="4149969"/>
            <a:ext cx="206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তরমুজ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17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0339 0.6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08711 0.663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2344 0.6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165893"/>
            <a:ext cx="2757538" cy="2296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6" y="279460"/>
            <a:ext cx="2817446" cy="1410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53" y="279460"/>
            <a:ext cx="2286000" cy="171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2468" y="206026"/>
            <a:ext cx="9460523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13800" dirty="0" smtClean="0"/>
              <a:t>ভিটামিন সি</a:t>
            </a:r>
            <a:endParaRPr lang="en-US" sz="13800" dirty="0"/>
          </a:p>
        </p:txBody>
      </p:sp>
      <p:sp>
        <p:nvSpPr>
          <p:cNvPr id="6" name="TextBox 5"/>
          <p:cNvSpPr txBox="1"/>
          <p:nvPr/>
        </p:nvSpPr>
        <p:spPr>
          <a:xfrm>
            <a:off x="492369" y="4062046"/>
            <a:ext cx="216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কমলা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লেবু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34708" y="4062046"/>
            <a:ext cx="177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আমলকি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7000" y="4062046"/>
            <a:ext cx="172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7696 0.6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3148 L 0.04883 0.7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8386 0.72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3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507" y="2866292"/>
            <a:ext cx="1016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আমারা পাঠ্য বইয়ের ২৯ ও ৩০ পৃষ্টা দেখি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6" y="123093"/>
            <a:ext cx="12186138" cy="657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2785" y="123093"/>
            <a:ext cx="4009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015" y="2039815"/>
            <a:ext cx="5697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ক- দল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প্রানি থেকে পাওয়া ৪ টি খাদ্যের নাম লিখ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831" y="4149969"/>
            <a:ext cx="7280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                            খ -দল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উদ্ভিদ থেকে পাওয়া ৪টি খাদ্যর নাম লিখ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3884" y="47467"/>
            <a:ext cx="3622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85" y="1390943"/>
            <a:ext cx="11095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ভিটামিন জাতীয় খাদ্যর তালিকা তৈরী কর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67" y="2812149"/>
            <a:ext cx="276225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3" y="4844605"/>
            <a:ext cx="2762754" cy="1905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3" y="2784719"/>
            <a:ext cx="2303679" cy="1681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46" y="5176775"/>
            <a:ext cx="2095779" cy="1245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58" y="2784719"/>
            <a:ext cx="2198077" cy="1648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09" y="5083218"/>
            <a:ext cx="2743200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15" y="2870810"/>
            <a:ext cx="20955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814" y="211014"/>
            <a:ext cx="5574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613" y="2532183"/>
            <a:ext cx="8774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খাদ্য কি এবং খাদ্যের উৎস সম্পর্কে ৫টি বাক্য লিখে আনবে।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158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645" y="140676"/>
            <a:ext cx="10820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66" y="3562351"/>
            <a:ext cx="3160835" cy="31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737" y="1633025"/>
            <a:ext cx="7080739" cy="34583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23139" y="1981199"/>
            <a:ext cx="2414954" cy="24032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1371600" y="1277815"/>
            <a:ext cx="468924" cy="57443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9169" y="339969"/>
            <a:ext cx="745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0" y="289560"/>
            <a:ext cx="1039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18" y="1981200"/>
            <a:ext cx="7125547" cy="4008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" y="219456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শচীপতি দাস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নিজড়া দুয়ানিপাড়া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লয়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768" y="998789"/>
            <a:ext cx="100311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কাজি নজরুল ইসলাম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 নাক বদ্ধ ঘরে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দেখব এবার জগত টাকে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কেমন করে ঘারছে মানুষ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যুগান্ত্ররে ঘুর্নিপাকে।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 হতে দেশ দেশান্তরে।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ছুটছে তারা কেমন করে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নেশায় কেমন  করে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মরছে যে বীর লাখে লাখে,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আশায় করছে তারা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মরণ বরন যন্তনাকে ।।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584" y="1540440"/>
            <a:ext cx="10117540" cy="34163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কাজি নজরুল ইসলাম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ঘুর্নি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দেশান্তরে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যন্তানাকে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94" y="1540440"/>
            <a:ext cx="4904230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11232823">
            <a:off x="1219200" y="-320040"/>
            <a:ext cx="8138160" cy="5105400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gonal Stripe 2"/>
          <p:cNvSpPr/>
          <p:nvPr/>
        </p:nvSpPr>
        <p:spPr>
          <a:xfrm rot="6818629">
            <a:off x="4116685" y="4343400"/>
            <a:ext cx="1264920" cy="1341120"/>
          </a:xfrm>
          <a:prstGeom prst="diagStrip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19580407">
            <a:off x="5056874" y="4282440"/>
            <a:ext cx="3215640" cy="944880"/>
          </a:xfrm>
          <a:prstGeom prst="diagStrip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2802" y="3951845"/>
            <a:ext cx="822960" cy="47040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337560" y="6568440"/>
            <a:ext cx="3870960" cy="2636520"/>
          </a:xfrm>
          <a:prstGeom prst="cloud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35" y="111760"/>
            <a:ext cx="4075165" cy="2966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95" y="66040"/>
            <a:ext cx="2381250" cy="3248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35" y="3459480"/>
            <a:ext cx="3693780" cy="2937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30" y="3314065"/>
            <a:ext cx="5363278" cy="3569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5320" y="3581400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760" y="609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2960" y="2392680"/>
            <a:ext cx="6065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</a:rPr>
              <a:t>বিষয় -প্রাথমিক বিজ্ঞান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শ্রেণি-  ৪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 শিরোনাম–খাদ্য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সময়- ৩৫ মিনিট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তারিখ-০৮/০২/২০২০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4270" y="-646385"/>
            <a:ext cx="6145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/>
              <a:t>                                                                     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9945" y="2490952"/>
            <a:ext cx="6117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FF0000"/>
                </a:solidFill>
              </a:rPr>
              <a:t>   ৪.১.১  খাদ্য কি এবং খাদ্যের উৎস সম্পর্কে জানতে 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FF0000"/>
                </a:solidFill>
              </a:rPr>
              <a:t>   ৪.১.২  ভিটামিন জাতীয় খাদ্য জানবে ও চিনবে।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99160" y="259080"/>
            <a:ext cx="10378440" cy="58978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8360" y="1905000"/>
            <a:ext cx="873252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7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ধ্যমে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1980" y="1722120"/>
            <a:ext cx="3368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330708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</a:rPr>
              <a:t>খাদ্যের উৎস ও ভিটামিন জাতীয় খাদ্য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" y="120581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                		</a:t>
            </a:r>
            <a:r>
              <a:rPr lang="en-US" sz="3600" dirty="0"/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/>
              <a:t>				</a:t>
            </a:r>
            <a:r>
              <a:rPr lang="bn-IN" sz="3600" dirty="0" smtClean="0"/>
              <a:t>	</a:t>
            </a:r>
            <a:r>
              <a:rPr lang="bn-IN" sz="3600" dirty="0" smtClean="0">
                <a:solidFill>
                  <a:srgbClr val="FF0000"/>
                </a:solidFill>
              </a:rPr>
              <a:t>	আমরা বিভিন্ন প্রকার খাদ্য 				সম্পর্কে পরিচিত হই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0"/>
            <a:ext cx="29718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1" y="2537299"/>
            <a:ext cx="8602980" cy="44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392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325695"/>
            <a:ext cx="637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আমারা</a:t>
            </a:r>
            <a:r>
              <a:rPr lang="en-US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05000"/>
            <a:ext cx="637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C000"/>
                </a:solidFill>
              </a:rPr>
              <a:t>খাদ্যের উৎস ২ প্রকার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535680"/>
            <a:ext cx="7178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প্রাণীজ জাতীয় খাদ্য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জাতীয় খাদ্য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0" y="1485334"/>
            <a:ext cx="3582132" cy="1269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73" y="2981206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0" y="3753421"/>
            <a:ext cx="2769170" cy="1746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33" y="324029"/>
            <a:ext cx="2065020" cy="1733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32860"/>
            <a:ext cx="2684585" cy="1744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7342" y="118717"/>
            <a:ext cx="536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গুলো প্রাণীজ খাদ্য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615" y="3048524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</a:t>
            </a:r>
            <a:r>
              <a:rPr lang="bn-IN" sz="2800" dirty="0" smtClean="0"/>
              <a:t>ইলিশ মাছ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" y="605561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টেপা মাছ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997440" y="2286000"/>
            <a:ext cx="1463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গাভি</a:t>
            </a: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12080" y="5991022"/>
            <a:ext cx="236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হরিণ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07305" y="5812988"/>
            <a:ext cx="266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সামুদ্রিক মাছ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17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272</Words>
  <Application>Microsoft Office PowerPoint</Application>
  <PresentationFormat>Custom</PresentationFormat>
  <Paragraphs>91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95</cp:revision>
  <dcterms:created xsi:type="dcterms:W3CDTF">2020-02-02T10:08:19Z</dcterms:created>
  <dcterms:modified xsi:type="dcterms:W3CDTF">2020-02-12T08:42:18Z</dcterms:modified>
</cp:coreProperties>
</file>