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  <p:sldId id="27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957" autoAdjust="0"/>
  </p:normalViewPr>
  <p:slideViewPr>
    <p:cSldViewPr snapToGrid="0">
      <p:cViewPr varScale="1">
        <p:scale>
          <a:sx n="64" d="100"/>
          <a:sy n="64" d="100"/>
        </p:scale>
        <p:origin x="93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2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2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D74D-345C-4D65-884A-2C7C272AE9D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476B8-6081-4CB7-B766-B595D4E7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29" y="5269042"/>
            <a:ext cx="10658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05" y="381312"/>
            <a:ext cx="6392056" cy="4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26434" y="990147"/>
            <a:ext cx="577121" cy="3027218"/>
            <a:chOff x="1626434" y="990147"/>
            <a:chExt cx="577121" cy="302721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626434" y="990147"/>
              <a:ext cx="577121" cy="13783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26434" y="2368447"/>
              <a:ext cx="577121" cy="16489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03555" y="4017365"/>
            <a:ext cx="3132943" cy="689546"/>
            <a:chOff x="2203555" y="4017365"/>
            <a:chExt cx="3132943" cy="6895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03555" y="4017365"/>
              <a:ext cx="1566471" cy="6745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770026" y="4017365"/>
              <a:ext cx="1566472" cy="6895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56019" y="2211766"/>
            <a:ext cx="121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6790" y="4706911"/>
            <a:ext cx="14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 মি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29789" y="990147"/>
            <a:ext cx="3132943" cy="3028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431965" y="922613"/>
            <a:ext cx="3147934" cy="3028014"/>
            <a:chOff x="7420130" y="989351"/>
            <a:chExt cx="3147934" cy="3028014"/>
          </a:xfrm>
        </p:grpSpPr>
        <p:sp>
          <p:nvSpPr>
            <p:cNvPr id="4" name="Rectangle 3"/>
            <p:cNvSpPr/>
            <p:nvPr/>
          </p:nvSpPr>
          <p:spPr>
            <a:xfrm>
              <a:off x="7435121" y="989351"/>
              <a:ext cx="3132943" cy="30280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8431965" y="989351"/>
              <a:ext cx="14990" cy="3027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9477526" y="989748"/>
              <a:ext cx="14990" cy="302721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420130" y="3013030"/>
              <a:ext cx="3132943" cy="7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420130" y="1993693"/>
              <a:ext cx="3132943" cy="7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6955" y="4007397"/>
            <a:ext cx="3132943" cy="1284289"/>
            <a:chOff x="8446955" y="4007397"/>
            <a:chExt cx="3132943" cy="1284289"/>
          </a:xfrm>
        </p:grpSpPr>
        <p:grpSp>
          <p:nvGrpSpPr>
            <p:cNvPr id="53" name="Group 52"/>
            <p:cNvGrpSpPr/>
            <p:nvPr/>
          </p:nvGrpSpPr>
          <p:grpSpPr>
            <a:xfrm>
              <a:off x="8446955" y="4007397"/>
              <a:ext cx="3132943" cy="540441"/>
              <a:chOff x="7435121" y="4016569"/>
              <a:chExt cx="3132943" cy="54044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7435121" y="4016569"/>
                <a:ext cx="1573968" cy="54044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9009089" y="4016570"/>
                <a:ext cx="1558975" cy="5404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9188965" y="4522245"/>
              <a:ext cx="23909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 বাহু</a:t>
              </a:r>
              <a:endPara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51389" y="922613"/>
            <a:ext cx="1954343" cy="3027218"/>
            <a:chOff x="6451389" y="922613"/>
            <a:chExt cx="1954343" cy="3027218"/>
          </a:xfrm>
        </p:grpSpPr>
        <p:grpSp>
          <p:nvGrpSpPr>
            <p:cNvPr id="52" name="Group 51"/>
            <p:cNvGrpSpPr/>
            <p:nvPr/>
          </p:nvGrpSpPr>
          <p:grpSpPr>
            <a:xfrm>
              <a:off x="7896068" y="922613"/>
              <a:ext cx="509664" cy="3027218"/>
              <a:chOff x="6910466" y="989351"/>
              <a:chExt cx="509664" cy="302721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6910466" y="989351"/>
                <a:ext cx="509664" cy="137909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910466" y="2368447"/>
                <a:ext cx="509664" cy="164812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6451389" y="2014504"/>
              <a:ext cx="15439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 </a:t>
              </a:r>
              <a:r>
                <a:rPr lang="bn-BD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বাহু</a:t>
              </a:r>
              <a:endPara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420723" y="1955022"/>
            <a:ext cx="1038067" cy="100434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20723" y="943832"/>
            <a:ext cx="1038067" cy="100434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420723" y="2959250"/>
            <a:ext cx="1038067" cy="100434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46953" y="936806"/>
            <a:ext cx="1038067" cy="3013026"/>
            <a:chOff x="6185315" y="3461421"/>
            <a:chExt cx="1038067" cy="3013026"/>
          </a:xfrm>
        </p:grpSpPr>
        <p:sp>
          <p:nvSpPr>
            <p:cNvPr id="31" name="Rectangle 30"/>
            <p:cNvSpPr/>
            <p:nvPr/>
          </p:nvSpPr>
          <p:spPr>
            <a:xfrm>
              <a:off x="6185315" y="3461421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85315" y="4465763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85315" y="5470105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97195" y="936006"/>
            <a:ext cx="1038067" cy="3013026"/>
            <a:chOff x="6185315" y="3461421"/>
            <a:chExt cx="1038067" cy="3013026"/>
          </a:xfrm>
        </p:grpSpPr>
        <p:sp>
          <p:nvSpPr>
            <p:cNvPr id="38" name="Rectangle 37"/>
            <p:cNvSpPr/>
            <p:nvPr/>
          </p:nvSpPr>
          <p:spPr>
            <a:xfrm>
              <a:off x="6185315" y="3461421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85315" y="4465763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85315" y="5470105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509978" y="944084"/>
            <a:ext cx="1038067" cy="3013026"/>
            <a:chOff x="6185315" y="3461421"/>
            <a:chExt cx="1038067" cy="3013026"/>
          </a:xfrm>
        </p:grpSpPr>
        <p:sp>
          <p:nvSpPr>
            <p:cNvPr id="55" name="Rectangle 54"/>
            <p:cNvSpPr/>
            <p:nvPr/>
          </p:nvSpPr>
          <p:spPr>
            <a:xfrm>
              <a:off x="6185315" y="3461421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85315" y="4465763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85315" y="5470105"/>
              <a:ext cx="1038067" cy="100434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90347" y="5023458"/>
            <a:ext cx="5224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৩ টি ১ বর্গ সেমি ক্ষেত্রফলের বর্গ খাড়া ভাবে স্তুপাকারে আছে।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157" y="6056029"/>
            <a:ext cx="4676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স্তুপ আছে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3" grpId="0" animBg="1"/>
      <p:bldP spid="3" grpId="0" animBg="1"/>
      <p:bldP spid="29" grpId="0" animBg="1"/>
      <p:bldP spid="30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74557"/>
            <a:ext cx="116173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বাক্যঃ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41835" y="1469036"/>
            <a:ext cx="62359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9455" y="674557"/>
            <a:ext cx="5441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9515" y="674557"/>
                <a:ext cx="8844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515" y="674557"/>
                <a:ext cx="88442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8248" y="649519"/>
                <a:ext cx="4654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248" y="649519"/>
                <a:ext cx="465444" cy="769441"/>
              </a:xfrm>
              <a:prstGeom prst="rect">
                <a:avLst/>
              </a:prstGeom>
              <a:blipFill>
                <a:blip r:embed="rId3"/>
                <a:stretch>
                  <a:fillRect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524439" y="649518"/>
            <a:ext cx="232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বর্গ সেমি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5202" y="736112"/>
            <a:ext cx="141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2002" y="705334"/>
            <a:ext cx="1550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39800" y="3050654"/>
            <a:ext cx="3352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 বাহুর দৈর্ঘ্য </a:t>
            </a:r>
            <a:endParaRPr lang="en-US" sz="6000" b="1" dirty="0"/>
          </a:p>
        </p:txBody>
      </p:sp>
      <p:sp>
        <p:nvSpPr>
          <p:cNvPr id="15" name="Rectangle 14"/>
          <p:cNvSpPr/>
          <p:nvPr/>
        </p:nvSpPr>
        <p:spPr>
          <a:xfrm>
            <a:off x="5119022" y="3050655"/>
            <a:ext cx="3352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 বাহুর দৈর্ঘ্য 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46547" y="3173767"/>
                <a:ext cx="3805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47" y="3173767"/>
                <a:ext cx="380564" cy="769441"/>
              </a:xfrm>
              <a:prstGeom prst="rect">
                <a:avLst/>
              </a:prstGeom>
              <a:blipFill>
                <a:blip r:embed="rId4"/>
                <a:stretch>
                  <a:fillRect r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0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437" y="1181090"/>
            <a:ext cx="10433155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</a:p>
          <a:p>
            <a:pPr algn="ctr"/>
            <a:endParaRPr lang="bn-BD" sz="8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১৩০ বের করে শুন্যস্থান পূরন কর </a:t>
            </a:r>
            <a:endParaRPr lang="en-US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4026" y="509665"/>
                <a:ext cx="951875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 ব্যবহার করে ক্ষেত্রফল নির্ণয়ঃ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সেমি দৈর্ঘ্য এবং ৫ সেমি প্রস্থ বিশিষ্ট আয়ত । </a:t>
                </a:r>
              </a:p>
              <a:p>
                <a:endParaRPr lang="bn-BD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</a:p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আয়তর ক্ষেত্রফল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দৈ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র্ঘ্য </a:t>
                </a:r>
                <a14:m>
                  <m:oMath xmlns:m="http://schemas.openxmlformats.org/officeDocument/2006/math">
                    <m:r>
                      <a:rPr lang="bn-BD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প্রস্থ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	      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 সেমি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 সেমি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৩৫ বর্গ সেমি </a:t>
                </a:r>
                <a:endPara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6" y="509665"/>
                <a:ext cx="9518754" cy="5016758"/>
              </a:xfrm>
              <a:prstGeom prst="rect">
                <a:avLst/>
              </a:prstGeom>
              <a:blipFill>
                <a:blip r:embed="rId2"/>
                <a:stretch>
                  <a:fillRect l="-2241" t="-2066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2" name="TextBox 1"/>
              <p:cNvSpPr txBox="1"/>
              <p:nvPr/>
            </p:nvSpPr>
            <p:spPr>
              <a:xfrm>
                <a:off x="1454046" y="749508"/>
                <a:ext cx="8769246" cy="569386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 ব্যবহার করে ক্ষেত্রফল নির্ণয়ঃ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 সেমি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 বিশিষ্ট একটি বর্গ । 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endPara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endParaRPr lang="bn-BD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 ক্ষেত্রফল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বাহুর দৈর্ঘ্য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বাহুর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 সেমি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সেমি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৩৬ বর্গ সেমি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 useBgFill="1"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46" y="749508"/>
                <a:ext cx="8769246" cy="5693866"/>
              </a:xfrm>
              <a:prstGeom prst="rect">
                <a:avLst/>
              </a:prstGeom>
              <a:blipFill>
                <a:blip r:embed="rId2"/>
                <a:stretch>
                  <a:fillRect l="-2851" t="-2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2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263" y="644578"/>
            <a:ext cx="1032822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 আলোচনা করে ক্ষেত্রফল নির্ণয় করঃ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আয়তর দৈর্ঘ্য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 ও প্রস্থ ৫ সেমি</a:t>
            </a:r>
          </a:p>
          <a:p>
            <a:endParaRPr lang="bn-BD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 ১ বাহুর দৈর্ঘ্য ৭ সেমি</a:t>
            </a: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2" y="899410"/>
            <a:ext cx="11632367" cy="46474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 কাজ</a:t>
            </a:r>
            <a:r>
              <a:rPr lang="bn-BD" sz="4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indent="-1371600">
              <a:buFont typeface="+mj-lt"/>
              <a:buAutoNum type="arabicParenR"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১২ সেমি ও প্রস্থ ৮ সেমি আয়তর ক্ষেত্রফল নির্ণয় কর। </a:t>
            </a:r>
          </a:p>
          <a:p>
            <a:pPr marL="1371600" indent="-1371600">
              <a:buFont typeface="+mj-lt"/>
              <a:buAutoNum type="arabicParenR"/>
            </a:pPr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সেমি বাহু বিশিষ্ট একটি বর্গের ক্ষেত্রফল নির্ণয় কর। </a:t>
            </a:r>
            <a:endParaRPr lang="en-US" sz="54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77" y="134910"/>
            <a:ext cx="11047751" cy="6617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 </a:t>
            </a:r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আয়তর দৈর্ঘ্য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 ও প্রস্থ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</a:p>
          <a:p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 ১ বাহুর দৈর্ঘ্য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852" y="389744"/>
            <a:ext cx="11242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আয়তর দৈর্ঘ্য ২৫ সেমি ও প্রস্থ ১৪ সেমি। ক্ষেত্রফল নির্ণয় কর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 এক বাহুর দৈর্ঘ্য ১২ সেমি। ক্ষেত্রফল নির্ণয় কর। </a:t>
            </a:r>
          </a:p>
        </p:txBody>
      </p:sp>
    </p:spTree>
    <p:extLst>
      <p:ext uri="{BB962C8B-B14F-4D97-AF65-F5344CB8AC3E}">
        <p14:creationId xmlns:p14="http://schemas.microsoft.com/office/powerpoint/2010/main" val="42540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916" y="5291528"/>
            <a:ext cx="875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2" y="119922"/>
            <a:ext cx="8214609" cy="5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11" y="119922"/>
            <a:ext cx="11887200" cy="6924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সুমন মিয়া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দেওড়া সরকারি প্রাথমিক বিদ্যালয়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মির্জাপুর, টাংগাইল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44" y="1543988"/>
            <a:ext cx="2442534" cy="19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04" y="104936"/>
            <a:ext cx="11497456" cy="66171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র্থ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পরিমাপ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ক্ষেত্রফল 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ক্ষেত্রফল ......... বাহুর দৈর্ঘ্য 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/০২/২০২০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21874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2" y="194874"/>
            <a:ext cx="11752289" cy="62940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u="sng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just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২৪.৭.১ আয়তক্ষেত্র ও বর্গক্ষেত্রের ক্ষেত্রফল নির্ণয়ের সুত্র জানবে 	    ও বলতে পারবে ।</a:t>
            </a:r>
          </a:p>
          <a:p>
            <a:endParaRPr lang="bn-BD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২৪.৭.২ ক্ষেত্রফল নির্ণয়ের সুত্র ব্যবহার করে আয়তক্ষেত্র ও  	  	    বর্গক্ষেত্রের ক্ষেত্রফল নির্ণয় সংক্রান্ত সমস্যার সমাধান 	    করতে পারবে 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310" y="900752"/>
            <a:ext cx="9676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উপকরন প্রদর্শন</a:t>
            </a:r>
          </a:p>
          <a:p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টেবিল, দরজা, জানালা বই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3" y="408389"/>
            <a:ext cx="1922645" cy="4070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9" y="377406"/>
            <a:ext cx="2585011" cy="4070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25" y="654816"/>
            <a:ext cx="3499570" cy="351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80" y="377406"/>
            <a:ext cx="3934920" cy="3931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751" y="377406"/>
            <a:ext cx="1922645" cy="4070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52866" y="377406"/>
            <a:ext cx="1663908" cy="40700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1567" y="779489"/>
            <a:ext cx="3162925" cy="32378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92095" y="869430"/>
            <a:ext cx="3235144" cy="3147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0474" y="4509387"/>
            <a:ext cx="194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lang="en-US" sz="8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0494" y="4509387"/>
            <a:ext cx="2743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2413" y="5651292"/>
            <a:ext cx="1888761" cy="71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99213" y="4646951"/>
            <a:ext cx="2923082" cy="2211050"/>
            <a:chOff x="1199213" y="4646951"/>
            <a:chExt cx="2923082" cy="2211050"/>
          </a:xfrm>
        </p:grpSpPr>
        <p:sp>
          <p:nvSpPr>
            <p:cNvPr id="16" name="TextBox 15"/>
            <p:cNvSpPr txBox="1"/>
            <p:nvPr/>
          </p:nvSpPr>
          <p:spPr>
            <a:xfrm>
              <a:off x="1798819" y="5534562"/>
              <a:ext cx="23234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endPara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99213" y="4646951"/>
              <a:ext cx="2833141" cy="1004341"/>
              <a:chOff x="1199213" y="4646951"/>
              <a:chExt cx="2833141" cy="100434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199213" y="4691921"/>
                <a:ext cx="1239185" cy="95937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438398" y="4646951"/>
                <a:ext cx="1593956" cy="100434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6535711" y="4308715"/>
            <a:ext cx="3087974" cy="2546094"/>
            <a:chOff x="6535711" y="4308715"/>
            <a:chExt cx="3087974" cy="2546094"/>
          </a:xfrm>
        </p:grpSpPr>
        <p:sp>
          <p:nvSpPr>
            <p:cNvPr id="18" name="TextBox 17"/>
            <p:cNvSpPr txBox="1"/>
            <p:nvPr/>
          </p:nvSpPr>
          <p:spPr>
            <a:xfrm>
              <a:off x="7525063" y="5531370"/>
              <a:ext cx="16039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rgbClr val="66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বর্গ </a:t>
              </a:r>
              <a:endParaRPr lang="en-US" sz="80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535711" y="4308715"/>
              <a:ext cx="3087974" cy="1342577"/>
              <a:chOff x="6535711" y="4308715"/>
              <a:chExt cx="3087974" cy="134257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535711" y="4308715"/>
                <a:ext cx="1439056" cy="13425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974767" y="4308715"/>
                <a:ext cx="1648918" cy="13425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89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4" y="779488"/>
            <a:ext cx="11397521" cy="4570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u="sng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63" y="286323"/>
            <a:ext cx="5253773" cy="2801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521197" y="299361"/>
            <a:ext cx="261871" cy="2788785"/>
            <a:chOff x="919898" y="269493"/>
            <a:chExt cx="261871" cy="2788785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919898" y="269493"/>
              <a:ext cx="239392" cy="15608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19898" y="1830340"/>
              <a:ext cx="261871" cy="12279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60589" y="3081159"/>
            <a:ext cx="5231822" cy="819109"/>
            <a:chOff x="1099639" y="3181280"/>
            <a:chExt cx="5231822" cy="81910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099639" y="3181280"/>
              <a:ext cx="2472563" cy="8191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572202" y="3202286"/>
              <a:ext cx="2759259" cy="7769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0" y="1423573"/>
            <a:ext cx="521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 মি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24349" y="3893172"/>
            <a:ext cx="54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মি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760042" y="264214"/>
            <a:ext cx="5254060" cy="3844411"/>
            <a:chOff x="6760042" y="264213"/>
            <a:chExt cx="5254060" cy="3897081"/>
          </a:xfrm>
        </p:grpSpPr>
        <p:grpSp>
          <p:nvGrpSpPr>
            <p:cNvPr id="18" name="Group 17"/>
            <p:cNvGrpSpPr/>
            <p:nvPr/>
          </p:nvGrpSpPr>
          <p:grpSpPr>
            <a:xfrm>
              <a:off x="6760042" y="264213"/>
              <a:ext cx="5254060" cy="2836269"/>
              <a:chOff x="6640642" y="944379"/>
              <a:chExt cx="5254060" cy="283626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640642" y="944380"/>
                <a:ext cx="5254060" cy="2836268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655633" y="944379"/>
                <a:ext cx="1349115" cy="8844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655633" y="2750458"/>
                <a:ext cx="1349115" cy="10152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019739" y="955621"/>
                <a:ext cx="1499016" cy="9106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473790" y="955608"/>
                <a:ext cx="1244177" cy="9050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717967" y="966791"/>
                <a:ext cx="1139253" cy="8950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70624" y="1851284"/>
                <a:ext cx="1349114" cy="9293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019751" y="1866260"/>
                <a:ext cx="1499016" cy="9293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473792" y="1866260"/>
                <a:ext cx="1244175" cy="9293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717968" y="1876553"/>
                <a:ext cx="1139252" cy="9293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19738" y="2801285"/>
                <a:ext cx="1416572" cy="979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458789" y="2801284"/>
                <a:ext cx="1244188" cy="9643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717967" y="2793302"/>
                <a:ext cx="1154243" cy="96907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6992390" y="3568507"/>
              <a:ext cx="1012358" cy="59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সে মি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6760042" y="3415376"/>
              <a:ext cx="1364105" cy="13465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6775033" y="3922324"/>
            <a:ext cx="5239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৩ টি ১ বর্গ সেমি ক্ষেত্রফলের বর্গ খাড়া ভাবে স্তুপাকারে আছে।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760043" y="279525"/>
            <a:ext cx="1394074" cy="9144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790017" y="1184275"/>
            <a:ext cx="1349115" cy="9020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775032" y="2097875"/>
            <a:ext cx="1349115" cy="949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3276" y="2541791"/>
            <a:ext cx="86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5476" y="4057234"/>
            <a:ext cx="817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3007" y="5909444"/>
            <a:ext cx="4230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৪ টি স্তুপ আছে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23051" y="257828"/>
            <a:ext cx="1328848" cy="2797936"/>
            <a:chOff x="498668" y="3102165"/>
            <a:chExt cx="1386615" cy="2797936"/>
          </a:xfrm>
        </p:grpSpPr>
        <p:sp>
          <p:nvSpPr>
            <p:cNvPr id="5" name="Rectangle 4"/>
            <p:cNvSpPr/>
            <p:nvPr/>
          </p:nvSpPr>
          <p:spPr>
            <a:xfrm>
              <a:off x="498668" y="3102165"/>
              <a:ext cx="1364105" cy="279793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21178" y="4985281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1178" y="4040595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9460303" y="264214"/>
            <a:ext cx="1235772" cy="2797936"/>
            <a:chOff x="498668" y="3102165"/>
            <a:chExt cx="1386615" cy="2797936"/>
          </a:xfrm>
        </p:grpSpPr>
        <p:sp>
          <p:nvSpPr>
            <p:cNvPr id="72" name="Rectangle 71"/>
            <p:cNvSpPr/>
            <p:nvPr/>
          </p:nvSpPr>
          <p:spPr>
            <a:xfrm>
              <a:off x="498668" y="3102165"/>
              <a:ext cx="1364105" cy="279793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21178" y="4985281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21178" y="4040595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0698493" y="246185"/>
            <a:ext cx="1393423" cy="2797936"/>
            <a:chOff x="498668" y="3102165"/>
            <a:chExt cx="1386615" cy="2797936"/>
          </a:xfrm>
        </p:grpSpPr>
        <p:sp>
          <p:nvSpPr>
            <p:cNvPr id="80" name="Rectangle 79"/>
            <p:cNvSpPr/>
            <p:nvPr/>
          </p:nvSpPr>
          <p:spPr>
            <a:xfrm>
              <a:off x="498668" y="3102165"/>
              <a:ext cx="1364105" cy="279793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21178" y="4985281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1178" y="4040595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6737552" y="266538"/>
            <a:ext cx="1355524" cy="2797936"/>
            <a:chOff x="498668" y="3102165"/>
            <a:chExt cx="1386615" cy="2797936"/>
          </a:xfrm>
        </p:grpSpPr>
        <p:sp>
          <p:nvSpPr>
            <p:cNvPr id="101" name="Rectangle 100"/>
            <p:cNvSpPr/>
            <p:nvPr/>
          </p:nvSpPr>
          <p:spPr>
            <a:xfrm>
              <a:off x="498668" y="3102165"/>
              <a:ext cx="1364105" cy="279793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521178" y="4985281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21178" y="4040595"/>
              <a:ext cx="13641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3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/>
      <p:bldP spid="69" grpId="0"/>
      <p:bldP spid="85" grpId="0"/>
      <p:bldP spid="90" grpId="0" animBg="1"/>
      <p:bldP spid="91" grpId="0" animBg="1"/>
      <p:bldP spid="92" grpId="0" animBg="1"/>
      <p:bldP spid="11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3455" y="855557"/>
            <a:ext cx="80946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</a:t>
            </a:r>
          </a:p>
          <a:p>
            <a:pPr algn="ctr"/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18" y="3192905"/>
            <a:ext cx="2323637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 মি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2805" y="2915906"/>
                <a:ext cx="866007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05" y="2915906"/>
                <a:ext cx="866007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55209" y="3192905"/>
            <a:ext cx="2253662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 মি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4355" y="2915906"/>
                <a:ext cx="783237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80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355" y="2915906"/>
                <a:ext cx="783237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998561" y="3054405"/>
            <a:ext cx="3832346" cy="110799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বর্গ সে মি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718" y="4806978"/>
            <a:ext cx="2462216" cy="1446550"/>
            <a:chOff x="685718" y="4806978"/>
            <a:chExt cx="2462216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989351" y="4806978"/>
              <a:ext cx="20200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bn-BD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718" y="4806978"/>
              <a:ext cx="2462216" cy="121906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47147" y="4806978"/>
            <a:ext cx="2234183" cy="1446550"/>
            <a:chOff x="4347147" y="4806978"/>
            <a:chExt cx="2234183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4377128" y="4806978"/>
              <a:ext cx="22042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প্রস্থ</a:t>
              </a:r>
              <a:endParaRPr lang="en-US" sz="8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7147" y="4806978"/>
              <a:ext cx="2053653" cy="121906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68580" y="4784778"/>
            <a:ext cx="3558856" cy="1323439"/>
            <a:chOff x="7968580" y="4784778"/>
            <a:chExt cx="3558856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7968580" y="4784778"/>
              <a:ext cx="3528875" cy="132343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98561" y="4806978"/>
              <a:ext cx="3528875" cy="12490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9856" y="4727723"/>
                <a:ext cx="4940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8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8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56" y="4727723"/>
                <a:ext cx="494028" cy="1323439"/>
              </a:xfrm>
              <a:prstGeom prst="rect">
                <a:avLst/>
              </a:prstGeom>
              <a:blipFill>
                <a:blip r:embed="rId4"/>
                <a:stretch>
                  <a:fillRect r="-5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16612" y="4806978"/>
                <a:ext cx="866007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612" y="4806978"/>
                <a:ext cx="866007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8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6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0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344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241</cp:revision>
  <dcterms:created xsi:type="dcterms:W3CDTF">2020-02-09T08:37:03Z</dcterms:created>
  <dcterms:modified xsi:type="dcterms:W3CDTF">2020-02-12T01:34:52Z</dcterms:modified>
</cp:coreProperties>
</file>