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0" r:id="rId3"/>
    <p:sldId id="261" r:id="rId4"/>
    <p:sldId id="287" r:id="rId5"/>
    <p:sldId id="271" r:id="rId6"/>
    <p:sldId id="272" r:id="rId7"/>
    <p:sldId id="268" r:id="rId8"/>
    <p:sldId id="270" r:id="rId9"/>
    <p:sldId id="285" r:id="rId10"/>
    <p:sldId id="286" r:id="rId11"/>
    <p:sldId id="284" r:id="rId12"/>
    <p:sldId id="273" r:id="rId13"/>
    <p:sldId id="266" r:id="rId14"/>
    <p:sldId id="283" r:id="rId15"/>
    <p:sldId id="279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371600" y="228600"/>
            <a:ext cx="6477000" cy="22860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শুভেচ্ছা সবাইকে</a:t>
            </a:r>
            <a:endParaRPr lang="en-US" sz="6600" dirty="0"/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194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600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শিক্ষার্থীরা ---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ও প্রানি কাকে বলে তা বলতে পারবে।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ও প্রানির পার্থক্য করতে পারবে।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sweety\picture\gif bird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5775158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ছবি গুলো ভালোভাবে পর্যবেক্ষন 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5480137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6477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ও প্রানির বৈশিষ্ট্য </a:t>
            </a:r>
          </a:p>
          <a:p>
            <a:pPr algn="ctr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উদ্ভিদ  চলাচল করতে পারে না।</a:t>
            </a:r>
          </a:p>
          <a:p>
            <a:pPr algn="ctr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২।প্রানি চলাচল করতে পারে। </a:t>
            </a:r>
          </a:p>
          <a:p>
            <a:pPr algn="ctr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৩।উদ্ভিদের মুলের সাহায্য চলাচল করে।</a:t>
            </a:r>
          </a:p>
          <a:p>
            <a:pPr algn="ctr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প্রানি হাত পা এর সাহায্য চলাচল করে।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3425" y="381231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670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 চলাচল করতে পারে উদ্ভিদ পারে না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যারা অবস্থান পরিবর্তন করতে পারে না তারা উদ্ভিদ যারা পারে তারা প্রাণী।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526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শিক্ষাথিদের পাঠ---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বই খুলে ১৬ নং পৃষ্ঠা খুলে প্রথম চার লাইন পড়।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খালিঘর পুরন কর ---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যারা চলাচল করতে পারে তারা......।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২।যারা এক জায়গা থেকে অন্য জায়গায় যেতে পারেনা তারা .........।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জীব চলাচল করে...... সাহায্যে।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৪.........চলাচল করে মুলের সাহাযে।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334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47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কাজ......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উদ্ভিদ ও প্রানীর পার্থক্য শিখে আসবে ও লিখে আনবে।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1447800" cy="221599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ধ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838200"/>
            <a:ext cx="1447800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ন্য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838200"/>
            <a:ext cx="1447800" cy="22159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838200"/>
            <a:ext cx="14478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764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429000"/>
            <a:ext cx="601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নাম- সুইটি চৌধুরী, সহকারী শিক্ষক 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চরলক্ষ্যা, সরকারি প্রাথমিক বিদ্যালয়,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পটিয়া,চট্টগ্রাম।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86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667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124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vide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52800"/>
            <a:ext cx="9143999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43200"/>
            <a:ext cx="4953000" cy="305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371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নিচের ছবি গুলো দেখ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sweety\picture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3962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3434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95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অধ্যায়ঃ২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002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;</a:t>
            </a: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ও প্রানি 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52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1173</TotalTime>
  <Words>191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Constantia</vt:lpstr>
      <vt:lpstr>NikoshBAN</vt:lpstr>
      <vt:lpstr>Rockwell</vt:lpstr>
      <vt:lpstr>Vrinda</vt:lpstr>
      <vt:lpstr>Wingdings 2</vt:lpstr>
      <vt:lpstr>Flow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115</cp:revision>
  <dcterms:created xsi:type="dcterms:W3CDTF">2006-08-16T00:00:00Z</dcterms:created>
  <dcterms:modified xsi:type="dcterms:W3CDTF">2020-02-12T09:23:02Z</dcterms:modified>
</cp:coreProperties>
</file>