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258" r:id="rId3"/>
    <p:sldId id="259" r:id="rId4"/>
    <p:sldId id="291" r:id="rId5"/>
    <p:sldId id="261" r:id="rId6"/>
    <p:sldId id="285" r:id="rId7"/>
    <p:sldId id="298" r:id="rId8"/>
    <p:sldId id="299" r:id="rId9"/>
    <p:sldId id="300" r:id="rId10"/>
    <p:sldId id="301" r:id="rId11"/>
    <p:sldId id="309" r:id="rId12"/>
    <p:sldId id="310" r:id="rId13"/>
    <p:sldId id="311" r:id="rId14"/>
    <p:sldId id="312" r:id="rId15"/>
    <p:sldId id="280" r:id="rId16"/>
    <p:sldId id="308" r:id="rId17"/>
    <p:sldId id="283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A6149-EC67-48B1-BDC3-3A3A272E2CC6}" type="datetimeFigureOut">
              <a:rPr lang="en-US" smtClean="0"/>
              <a:t>02/12/20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954D5-A8E4-4F19-B6FA-20E107B8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4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14"/>
            </a:avLst>
          </a:prstGeom>
          <a:solidFill>
            <a:srgbClr val="3399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71054" y="6477000"/>
            <a:ext cx="7301266" cy="2808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Md.Harun Ar Rashid, Assistant Teacher (ict) Jot Ataulla</a:t>
            </a:r>
            <a:r>
              <a:rPr lang="en-US" sz="1300" b="1" baseline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Dakhil Madrasah, Gopalpur,Tangail.</a:t>
            </a:r>
            <a:endParaRPr lang="en-US" sz="13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9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6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7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5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02/12/20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0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0105-8813-4ED2-929E-3BEE9919B3D6}" type="datetimeFigureOut">
              <a:rPr lang="en-US" smtClean="0"/>
              <a:t>02/12/20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6C5F68-4E02-47A5-BCBB-449AB3DA7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6619" flipV="1">
            <a:off x="-851371" y="328315"/>
            <a:ext cx="1998574" cy="1423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896015" y="438012"/>
            <a:ext cx="10245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6000" b="1" spc="50" dirty="0">
              <a:ln w="11430"/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76" y="1678960"/>
            <a:ext cx="5809544" cy="3610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80" y="1825123"/>
            <a:ext cx="1458336" cy="1327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77" y="1867221"/>
            <a:ext cx="1210388" cy="135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25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25 -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153" y="5040291"/>
            <a:ext cx="9412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প্রতিটি জীব বিশেষ প্রক্রিয়ায় তার দেহে উৎপাদিত বর্জ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পদার্থ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বাইরে বের করে দেয়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এ প্রক্রিয়াই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64" y="1358674"/>
            <a:ext cx="4801368" cy="3357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96" y="1358674"/>
            <a:ext cx="4801368" cy="3357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262932" y="439918"/>
            <a:ext cx="6179128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জীবের প্রধান প্রধান বৈশিষ্ট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463" y="5125074"/>
            <a:ext cx="8423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বিশেষ বিশেষ কারনে বিভিন্ন সময় জীব দেহে যে প্রতিক্রিয়া সৃষ্টি হয় 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অনূভুতি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28" y="1410205"/>
            <a:ext cx="4995454" cy="3383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2" y="1397726"/>
            <a:ext cx="4995454" cy="3395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250278" y="515652"/>
            <a:ext cx="6179128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জীবের প্রধান প্রধান বৈশিষ্ট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47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8959" y="5439548"/>
            <a:ext cx="946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প্রতিটি জীব জন্মের পর থেকে ধীরে ধীরে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পেতে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থাকে।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0278" y="515652"/>
            <a:ext cx="6179128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জীবের প্রধান প্রধান বৈশিষ্ট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03" y="2968283"/>
            <a:ext cx="1016454" cy="2244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51" y="2468880"/>
            <a:ext cx="1044787" cy="2743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94" y="2062926"/>
            <a:ext cx="1129665" cy="3135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15" y="1580605"/>
            <a:ext cx="1134492" cy="363212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967283" y="1269374"/>
            <a:ext cx="6900913" cy="1840409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871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553" y="4895874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 পরিবেশের সাথে নিজেকে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খাপ খাওয়াতে বা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মানিয়ে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নিতে পারে তাকে অভিযোজন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16870" y="4962638"/>
            <a:ext cx="91821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 জীব জন্মের পর থেকে শ্বাস-প্রশ্বাস গ্রহন ও ত্যাগ করে।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70" y="1440694"/>
            <a:ext cx="4446046" cy="3078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69" y="1440694"/>
            <a:ext cx="4446046" cy="3078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250278" y="515652"/>
            <a:ext cx="6179128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জীবের প্রধান প্রধান বৈশিষ্ট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65321" y="1416422"/>
            <a:ext cx="4267200" cy="469750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চলাফেরা করতে পারে।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খাদ্য গ্রহন করে।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বংশ বিস্তার করে।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রেচন প্রক্রিয়া আছে।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অনুভূতি আছে।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৬। শ্বসন প্রক্রিয়া আছে।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৭। বৃদ্ধি প্রাপ্ত হয়।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55977" y="1515033"/>
            <a:ext cx="4495801" cy="458096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চলাফেরা করতে পারে না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খাদ্য গ্রহন করেনা।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বংশ বিস্তার করেনা।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রেচন প্রক্রিয়া নেই।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অনুভূতি নেই।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৬। শ্বসন প্রক্রিয়া নেই।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৭। বৃদ্ধি প্রাপ্ত হয়না।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69678" y="695438"/>
            <a:ext cx="91821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মধ্যে পার্থক্য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37" y="1689598"/>
            <a:ext cx="2189108" cy="1638300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/>
          <p:cNvSpPr/>
          <p:nvPr/>
        </p:nvSpPr>
        <p:spPr>
          <a:xfrm>
            <a:off x="1201297" y="3733804"/>
            <a:ext cx="9883588" cy="972668"/>
          </a:xfrm>
          <a:prstGeom prst="rect">
            <a:avLst/>
          </a:prstGeom>
          <a:ln w="12700" cmpd="thickThin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জীবের প্রধান প্রধান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গুলির 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78819" y="51425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1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2954" y="646799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71601" y="1936375"/>
            <a:ext cx="9238129" cy="2393577"/>
          </a:xfrm>
          <a:prstGeom prst="rect">
            <a:avLst/>
          </a:prstGeom>
          <a:ln w="15875" cmpd="thickThin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কাকে বলে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জড়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কাকে বলে ?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রেচন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প্রক্রিয়া কি 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অভিযোজন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কাকে বলে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02" y="1581197"/>
            <a:ext cx="2476500" cy="2167921"/>
          </a:xfrm>
          <a:prstGeom prst="roundRect">
            <a:avLst>
              <a:gd name="adj" fmla="val 16667"/>
            </a:avLst>
          </a:prstGeom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649526" y="4266293"/>
            <a:ext cx="8969187" cy="870484"/>
          </a:xfrm>
          <a:prstGeom prst="rect">
            <a:avLst/>
          </a:prstGeom>
          <a:ln w="15875" cmpd="thickThin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জীব ও জড়ের একটি তালিকা তৈরী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রে নিয়ে আসবে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2954" y="496287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/>
          <p:nvPr/>
        </p:nvSpPr>
        <p:spPr>
          <a:xfrm>
            <a:off x="932336" y="59615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1625414"/>
            <a:ext cx="6677025" cy="417195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183" flipH="1">
            <a:off x="252305" y="570567"/>
            <a:ext cx="1896968" cy="12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25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5 -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24531" y="4405169"/>
            <a:ext cx="2815939" cy="40640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724326" y="537884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387048" y="2669202"/>
            <a:ext cx="3200400" cy="2923878"/>
            <a:chOff x="6444101" y="2288369"/>
            <a:chExt cx="3200400" cy="31980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3000" contrast="-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101" y="2288369"/>
              <a:ext cx="3200400" cy="319803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540137" y="2742826"/>
              <a:ext cx="2819400" cy="228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৬ষ্ঠ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বিষয়: </a:t>
              </a:r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সাধারণ </a:t>
              </a:r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সময়: 50 মিনিট</a:t>
              </a:r>
            </a:p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০০.০২.২০২০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5120" y="1307325"/>
            <a:ext cx="5567918" cy="4709497"/>
            <a:chOff x="325120" y="1307325"/>
            <a:chExt cx="5567918" cy="47094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92CEBA-9F31-4111-BD7D-27DB35669FAB}"/>
                </a:ext>
              </a:extLst>
            </p:cNvPr>
            <p:cNvSpPr/>
            <p:nvPr/>
          </p:nvSpPr>
          <p:spPr>
            <a:xfrm>
              <a:off x="325120" y="3400721"/>
              <a:ext cx="5567918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হারুন অর রশিদ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(আইসিটি)</a:t>
              </a: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জোত আতাউল্যা দাখিল মাদ্রাসা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গোপালপুর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টাংগাইল।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০১৭১৬৬৭৮৯৬৬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harun.helal1981@gmail.com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563" y="1307325"/>
              <a:ext cx="1845005" cy="1973380"/>
            </a:xfrm>
            <a:prstGeom prst="roundRect">
              <a:avLst>
                <a:gd name="adj" fmla="val 16667"/>
              </a:avLst>
            </a:prstGeom>
            <a:ln w="34925">
              <a:solidFill>
                <a:schemeClr val="accent6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5373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194220" y="5597098"/>
            <a:ext cx="4323792" cy="537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36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71395" y="5597098"/>
            <a:ext cx="4700831" cy="537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36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071395" y="361895"/>
            <a:ext cx="4438050" cy="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4" y="1266768"/>
            <a:ext cx="7146388" cy="4145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4" y="1251741"/>
            <a:ext cx="7146388" cy="4175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73" y="1582296"/>
            <a:ext cx="3738283" cy="351428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41901" y="2796988"/>
            <a:ext cx="4458146" cy="244740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005698" y="5597098"/>
            <a:ext cx="4700831" cy="537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02" y="1582295"/>
            <a:ext cx="5814418" cy="3514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038546" y="5618149"/>
            <a:ext cx="4700831" cy="537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8" y="1434484"/>
            <a:ext cx="5365637" cy="366209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137092" y="5575827"/>
            <a:ext cx="4700831" cy="537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34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27" grpId="0"/>
      <p:bldP spid="2" grpId="0" animBg="1"/>
      <p:bldP spid="2" grpId="1" animBg="1"/>
      <p:bldP spid="2" grpId="2" animBg="1"/>
      <p:bldP spid="19" grpId="0"/>
      <p:bldP spid="19" grpId="1"/>
      <p:bldP spid="20" grpId="0"/>
      <p:bldP spid="20" grpId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5992" y="902639"/>
            <a:ext cx="7346526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জগৎ</a:t>
            </a:r>
            <a:endParaRPr lang="en-A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9" y="1828800"/>
            <a:ext cx="2958353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2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5314727" y="468823"/>
            <a:ext cx="210346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506" y="3041624"/>
            <a:ext cx="10723599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প্রধান প্রধান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প্রধান প্রধান বৈশিষ্ট্যের আলোকে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জগতের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92702" y="2053883"/>
            <a:ext cx="5556738" cy="731520"/>
          </a:xfrm>
          <a:prstGeom prst="roundRect">
            <a:avLst/>
          </a:prstGeom>
          <a:noFill/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শিক্ষার্থীরা…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6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743295" y="3804239"/>
            <a:ext cx="1811352" cy="716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পশু-পাখি</a:t>
            </a:r>
            <a:endParaRPr lang="en-US" sz="36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071395" y="469469"/>
            <a:ext cx="4438050" cy="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41" y="1614740"/>
            <a:ext cx="2109386" cy="2174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5" y="1595721"/>
            <a:ext cx="2930255" cy="218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47" y="1608400"/>
            <a:ext cx="2792507" cy="218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514" y="1608401"/>
            <a:ext cx="2804014" cy="2187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600940" y="4600765"/>
            <a:ext cx="11026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জীবের প্রধান বৈশিষ্ট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-------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যাদের জীবন আছে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মানুষ,গাছপালা,পশু-পাখি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 ব্যাঙের ছাতা, মাছ, ব্যাকটেরিয়া ইত্যাদি।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26756" y="3783108"/>
            <a:ext cx="1811352" cy="716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36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493335" y="3804239"/>
            <a:ext cx="2120746" cy="716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ব্যাঙের ছাতা</a:t>
            </a:r>
            <a:endParaRPr lang="en-US" sz="3600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132469" y="3804239"/>
            <a:ext cx="2120746" cy="716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60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2685" y="5185648"/>
            <a:ext cx="10703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যাদের জীবন নেই তারা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 পাথর, কলম, বাটি ইত্যাদি।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071395" y="469469"/>
            <a:ext cx="4438050" cy="799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721224"/>
            <a:ext cx="2563907" cy="2319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18" y="1721224"/>
            <a:ext cx="2581835" cy="2319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5" y="1721224"/>
            <a:ext cx="2474257" cy="2319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63" y="1721225"/>
            <a:ext cx="2545977" cy="2319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183342" y="4166845"/>
            <a:ext cx="1093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05680" y="4166843"/>
            <a:ext cx="1335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65494" y="4179273"/>
            <a:ext cx="1093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14563" y="4166842"/>
            <a:ext cx="1335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84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90918" y="4641478"/>
            <a:ext cx="9735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 নিজের ইচ্ছায় নড়াচড়া এবং চলাফেরা করতে পারে।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স্থান থেকে অন্য স্থানে যেতে পারে। একে চলন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বলে।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73785" y="583396"/>
            <a:ext cx="6179128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জীবের প্রধান প্রধান বৈশিষ্ট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88" y="1519517"/>
            <a:ext cx="4117041" cy="2891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19517"/>
            <a:ext cx="4117041" cy="2891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53" y="1508313"/>
            <a:ext cx="4130488" cy="2891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88" y="1508313"/>
            <a:ext cx="4117041" cy="2891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88272" y="4652682"/>
            <a:ext cx="6672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প্রতিটি জীব খাদ্য গ্রহ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করে জীবন ধারন করে।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0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03612" y="506368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প্রতিটি জীব প্রজনন প্রক্রিয়ার মাধ্যমে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বংশ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6" y="1459845"/>
            <a:ext cx="4563204" cy="3219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5" y="1446398"/>
            <a:ext cx="4558551" cy="3219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3203661" y="505791"/>
            <a:ext cx="6179128" cy="762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জীবের প্রধান প্রধান বৈশিষ্ট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75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5875"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ctr">
          <a:defRPr sz="2800" dirty="0" err="1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8053</TotalTime>
  <Words>440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jotataullam114262@gmail.com</cp:lastModifiedBy>
  <cp:revision>369</cp:revision>
  <dcterms:created xsi:type="dcterms:W3CDTF">2020-01-01T15:21:47Z</dcterms:created>
  <dcterms:modified xsi:type="dcterms:W3CDTF">2020-02-12T15:13:21Z</dcterms:modified>
</cp:coreProperties>
</file>