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1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4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3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0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2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C4AD-822D-45DC-956D-34EFAC057664}" type="datetimeFigureOut">
              <a:rPr lang="en-US" smtClean="0"/>
              <a:t>11-02-20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54EC-7C47-4A4A-894C-E377DDBA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4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838200"/>
            <a:ext cx="10058400" cy="304698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avorite-Tree-G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"/>
            <a:ext cx="83820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579840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5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sf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4" y="762000"/>
            <a:ext cx="4876800" cy="3657600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>
            <a:off x="1237135" y="762000"/>
            <a:ext cx="1524000" cy="2667000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0935" y="1219202"/>
            <a:ext cx="457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/>
              </a:rPr>
              <a:t></a:t>
            </a:r>
            <a:r>
              <a:rPr lang="en-US" sz="1400" dirty="0">
                <a:sym typeface="Symbol"/>
              </a:rPr>
              <a:t>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6183868"/>
            <a:ext cx="9906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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096794" y="2133600"/>
            <a:ext cx="27432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281940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685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8135" y="3547646"/>
            <a:ext cx="8382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  <a:sym typeface="Symbol"/>
              </a:rPr>
              <a:t> </a:t>
            </a:r>
            <a:r>
              <a:rPr lang="en-US" sz="1600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39624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Symbol"/>
              </a:rPr>
              <a:t></a:t>
            </a:r>
            <a:r>
              <a:rPr lang="en-US" dirty="0">
                <a:sym typeface="Symbol"/>
              </a:rPr>
              <a:t>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400" y="4812269"/>
            <a:ext cx="838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x 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Left Bracket 15"/>
          <p:cNvSpPr/>
          <p:nvPr/>
        </p:nvSpPr>
        <p:spPr>
          <a:xfrm>
            <a:off x="7162800" y="762000"/>
            <a:ext cx="45719" cy="5410200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>
          <a:xfrm>
            <a:off x="7315201" y="3581400"/>
            <a:ext cx="45719" cy="2590800"/>
          </a:xfrm>
          <a:prstGeom prst="leftBracke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05800" y="5086291"/>
            <a:ext cx="1143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(h-x)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383" y="4473476"/>
            <a:ext cx="35814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Hints: tan</a:t>
            </a:r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 = BD/BC  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          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, / = / x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          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, x= 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  <a:sym typeface="Symbol"/>
              </a:rPr>
              <a:t>আবার</a:t>
            </a:r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, sin</a:t>
            </a:r>
            <a:r>
              <a:rPr lang="en-US" dirty="0">
                <a:sym typeface="Symbol"/>
              </a:rPr>
              <a:t></a:t>
            </a:r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 = BD/CD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         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, / = / (h-x)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         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, h - x = 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         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, h -  = 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           h =  + 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019800" y="323215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232150"/>
                        <a:ext cx="152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52600" y="1"/>
            <a:ext cx="8610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।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গাছ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ঝড়ে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এমনভাবে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ভেঙে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গেল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ভাঙা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দন্ডায়মান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অংশের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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কোণ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গাছের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গোড়া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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দূরে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মাটি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স্পর্শ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গাছটির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সম্পূর্ণ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দৈর্ঘ্য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ছিল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6786449" y="1639485"/>
            <a:ext cx="2546866" cy="1184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67600" y="1752600"/>
            <a:ext cx="23622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67600" y="3505200"/>
            <a:ext cx="236220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467600" y="2819400"/>
            <a:ext cx="28956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467600" y="3505200"/>
            <a:ext cx="28194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6896100" y="4076701"/>
            <a:ext cx="2667002" cy="15240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6134894" y="4838700"/>
            <a:ext cx="2667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43800" y="1504890"/>
            <a:ext cx="1143000" cy="47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(h-x)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467600" y="6170612"/>
            <a:ext cx="152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ket 31"/>
          <p:cNvSpPr/>
          <p:nvPr/>
        </p:nvSpPr>
        <p:spPr>
          <a:xfrm>
            <a:off x="7543801" y="838200"/>
            <a:ext cx="45719" cy="2667000"/>
          </a:xfrm>
          <a:prstGeom prst="righ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391400" y="3429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6687328">
            <a:off x="602410" y="315965"/>
            <a:ext cx="1117050" cy="152595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6311929">
            <a:off x="6919044" y="3217642"/>
            <a:ext cx="916869" cy="135900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500"/>
                            </p:stCondLst>
                            <p:childTnLst>
                              <p:par>
                                <p:cTn id="1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8" grpId="0"/>
      <p:bldP spid="9" grpId="0"/>
      <p:bldP spid="10" grpId="0"/>
      <p:bldP spid="11" grpId="0"/>
      <p:bldP spid="12" grpId="0" animBg="1"/>
      <p:bldP spid="13" grpId="0" animBg="1"/>
      <p:bldP spid="13" grpId="1" animBg="1"/>
      <p:bldP spid="14" grpId="0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30" grpId="0"/>
      <p:bldP spid="30" grpId="1"/>
      <p:bldP spid="32" grpId="0" animBg="1"/>
      <p:bldP spid="32" grpId="1" animBg="1"/>
      <p:bldP spid="32" grpId="2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518641" y="228600"/>
            <a:ext cx="4267200" cy="1143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6" descr="evergreen-tree-beside-the-river-jim-sauchy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00" y="1555376"/>
            <a:ext cx="5334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8973" y="1566579"/>
            <a:ext cx="3599324" cy="501675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বিব্দুতে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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শীর্ষবিব্দুর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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7482" y="4146176"/>
            <a:ext cx="42679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91876" y="6279776"/>
            <a:ext cx="3505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848976" y="2431676"/>
            <a:ext cx="4191000" cy="350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06076" y="4222376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  <a:sym typeface="Symbol"/>
              </a:rPr>
              <a:t>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4076" y="5746376"/>
            <a:ext cx="6096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>
                <a:sym typeface="Symbol"/>
              </a:rPr>
              <a:t></a:t>
            </a:r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4850638">
            <a:off x="4347170" y="4998351"/>
            <a:ext cx="2148183" cy="218185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53876" y="6355976"/>
            <a:ext cx="990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প্রস্থ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13447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itle 4"/>
          <p:cNvSpPr txBox="1">
            <a:spLocks/>
          </p:cNvSpPr>
          <p:nvPr/>
        </p:nvSpPr>
        <p:spPr>
          <a:xfrm>
            <a:off x="1949821" y="457200"/>
            <a:ext cx="3532094" cy="1143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NikoshBAN" pitchFamily="2" charset="0"/>
                <a:cs typeface="NikoshBAN" pitchFamily="2" charset="0"/>
              </a:rPr>
              <a:t> মূল্যায়নঃ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Content Placeholder 5"/>
          <p:cNvSpPr txBox="1">
            <a:spLocks/>
          </p:cNvSpPr>
          <p:nvPr/>
        </p:nvSpPr>
        <p:spPr>
          <a:xfrm>
            <a:off x="777332" y="1752600"/>
            <a:ext cx="10038583" cy="457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mtClean="0">
                <a:latin typeface="NikoshBAN" pitchFamily="2" charset="0"/>
                <a:cs typeface="NikoshBAN" pitchFamily="2" charset="0"/>
              </a:rPr>
              <a:t>1। নিচের চিত্র থেকে ভূ-রেখা, ঊর্দ্ধরেখা, উন্নতি কোণ,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বনতি কোণ এবং উলম্ব তল সনাক্ত করঃ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473077" y="4953000"/>
            <a:ext cx="6971238" cy="79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034115" y="4114800"/>
            <a:ext cx="5181600" cy="1676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5768421" y="5496792"/>
            <a:ext cx="3599694" cy="675409"/>
          </a:xfrm>
          <a:custGeom>
            <a:avLst/>
            <a:gdLst>
              <a:gd name="connsiteX0" fmla="*/ 0 w 2951018"/>
              <a:gd name="connsiteY0" fmla="*/ 540328 h 675409"/>
              <a:gd name="connsiteX1" fmla="*/ 1163782 w 2951018"/>
              <a:gd name="connsiteY1" fmla="*/ 62346 h 675409"/>
              <a:gd name="connsiteX2" fmla="*/ 2327564 w 2951018"/>
              <a:gd name="connsiteY2" fmla="*/ 665018 h 675409"/>
              <a:gd name="connsiteX3" fmla="*/ 2909455 w 2951018"/>
              <a:gd name="connsiteY3" fmla="*/ 0 h 675409"/>
              <a:gd name="connsiteX4" fmla="*/ 2909455 w 2951018"/>
              <a:gd name="connsiteY4" fmla="*/ 0 h 675409"/>
              <a:gd name="connsiteX5" fmla="*/ 2951018 w 2951018"/>
              <a:gd name="connsiteY5" fmla="*/ 41564 h 67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1018" h="675409">
                <a:moveTo>
                  <a:pt x="0" y="540328"/>
                </a:moveTo>
                <a:cubicBezTo>
                  <a:pt x="387927" y="290946"/>
                  <a:pt x="775855" y="41564"/>
                  <a:pt x="1163782" y="62346"/>
                </a:cubicBezTo>
                <a:cubicBezTo>
                  <a:pt x="1551709" y="83128"/>
                  <a:pt x="2036619" y="675409"/>
                  <a:pt x="2327564" y="665018"/>
                </a:cubicBezTo>
                <a:cubicBezTo>
                  <a:pt x="2618509" y="654627"/>
                  <a:pt x="2909455" y="0"/>
                  <a:pt x="2909455" y="0"/>
                </a:cubicBezTo>
                <a:lnTo>
                  <a:pt x="2909455" y="0"/>
                </a:lnTo>
                <a:lnTo>
                  <a:pt x="2951018" y="41564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624566" y="1409700"/>
            <a:ext cx="1937" cy="1181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arallelogram 53"/>
          <p:cNvSpPr/>
          <p:nvPr/>
        </p:nvSpPr>
        <p:spPr>
          <a:xfrm rot="20888943">
            <a:off x="5640831" y="3278134"/>
            <a:ext cx="1673097" cy="1676400"/>
          </a:xfrm>
          <a:prstGeom prst="parallelogram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247816" y="4888469"/>
            <a:ext cx="557699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78966" y="4953000"/>
            <a:ext cx="46474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93566" y="4343400"/>
            <a:ext cx="46474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93166" y="57150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55366" y="59436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436766" y="53340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436766" y="48006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208166" y="38100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4966" y="51054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60166" y="26670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P</a:t>
            </a:r>
          </a:p>
        </p:txBody>
      </p:sp>
      <p:sp>
        <p:nvSpPr>
          <p:cNvPr id="65" name="Parallelogram 64"/>
          <p:cNvSpPr/>
          <p:nvPr/>
        </p:nvSpPr>
        <p:spPr>
          <a:xfrm rot="21382621">
            <a:off x="3850772" y="4689320"/>
            <a:ext cx="1766047" cy="609600"/>
          </a:xfrm>
          <a:prstGeom prst="parallelogram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940966" y="4648200"/>
            <a:ext cx="46474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83966" y="3505200"/>
            <a:ext cx="46474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x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624915" y="2819400"/>
            <a:ext cx="914400" cy="213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303166" y="25146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Q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2397820" y="3735388"/>
            <a:ext cx="3160295" cy="79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3119715" y="2971800"/>
            <a:ext cx="11430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262715" y="2971800"/>
            <a:ext cx="10668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655620" y="2820988"/>
            <a:ext cx="3160295" cy="79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520515" y="2819400"/>
            <a:ext cx="1066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578766" y="3669269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54966" y="28194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J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26566" y="37338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321966" y="37338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65166" y="2907269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45766" y="27432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427366" y="28956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284366" y="2438401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U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274966" y="3593069"/>
            <a:ext cx="46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4859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4" y="224119"/>
            <a:ext cx="5383306" cy="1313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909" y="2133600"/>
            <a:ext cx="11393245" cy="434788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দৈর্ঘ্য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গৃহে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Arial" panose="020B0604020202020204" pitchFamily="34" charset="0"/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৪৮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লম্বা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খুঁটি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ভেঙে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গিয়ে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সম্পূর্ণভাবে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বিচ্ছিন্ন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হয়ে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ভূমির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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কোণ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উৎপন্ন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করল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খুঁটিটি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উঁচুতে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ভে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Symbol"/>
              </a:rPr>
              <a:t>ঙ্গে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ছিল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066800"/>
            <a:ext cx="9144000" cy="42672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469"/>
              </a:avLst>
            </a:prstTxWarp>
            <a:spAutoFit/>
          </a:bodyPr>
          <a:lstStyle/>
          <a:p>
            <a:r>
              <a:rPr lang="en-US" sz="13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B1F7B4-7EB0-46D5-8412-C5779419184D}"/>
              </a:ext>
            </a:extLst>
          </p:cNvPr>
          <p:cNvSpPr txBox="1"/>
          <p:nvPr/>
        </p:nvSpPr>
        <p:spPr>
          <a:xfrm>
            <a:off x="381000" y="3429000"/>
            <a:ext cx="5338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সরোজিত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চাড়াখালী এম এল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মাধ্যমিক বিদ্যালয়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রাজাপুর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০১৭২৫০৭৪২১৯ 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sarojitray80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8047" y="3838228"/>
            <a:ext cx="4113883" cy="1114807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3E7DEE2-F231-4728-9062-394C9F542E96}"/>
              </a:ext>
            </a:extLst>
          </p:cNvPr>
          <p:cNvSpPr txBox="1"/>
          <p:nvPr/>
        </p:nvSpPr>
        <p:spPr>
          <a:xfrm>
            <a:off x="5046187" y="325388"/>
            <a:ext cx="207058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5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DBC0F2-D3C7-4139-BC53-2580A7E68CBB}"/>
              </a:ext>
            </a:extLst>
          </p:cNvPr>
          <p:cNvSpPr txBox="1"/>
          <p:nvPr/>
        </p:nvSpPr>
        <p:spPr>
          <a:xfrm>
            <a:off x="7464556" y="3546318"/>
            <a:ext cx="3510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দুরত্ব ও উচ্চতা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5০ মিনিট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খ্রিঃ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68" y="232017"/>
            <a:ext cx="3108837" cy="3108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7" y="357684"/>
            <a:ext cx="22383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eiffel-tower-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4343400" cy="3429000"/>
          </a:xfrm>
          <a:prstGeom prst="rect">
            <a:avLst/>
          </a:prstGeom>
        </p:spPr>
      </p:pic>
      <p:pic>
        <p:nvPicPr>
          <p:cNvPr id="4" name="Picture 3" descr="Tall_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505200"/>
            <a:ext cx="43434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143000"/>
            <a:ext cx="44958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0656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429000"/>
            <a:ext cx="4724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129553" y="594656"/>
            <a:ext cx="5370107" cy="1234143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smtClean="0"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67555" y="1963271"/>
            <a:ext cx="10174939" cy="4513730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-------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ভূ-রেখা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ঊর্দ্ধরেখা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উলম্ব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-295420"/>
            <a:ext cx="12192000" cy="7139352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r7021e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27994"/>
            <a:ext cx="9144000" cy="67609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</p:pic>
      <p:sp>
        <p:nvSpPr>
          <p:cNvPr id="4" name="Freeform 3"/>
          <p:cNvSpPr/>
          <p:nvPr/>
        </p:nvSpPr>
        <p:spPr>
          <a:xfrm>
            <a:off x="4059382" y="3162349"/>
            <a:ext cx="5694218" cy="3241964"/>
          </a:xfrm>
          <a:custGeom>
            <a:avLst/>
            <a:gdLst>
              <a:gd name="connsiteX0" fmla="*/ 0 w 5666242"/>
              <a:gd name="connsiteY0" fmla="*/ 0 h 3304309"/>
              <a:gd name="connsiteX1" fmla="*/ 41563 w 5666242"/>
              <a:gd name="connsiteY1" fmla="*/ 436419 h 3304309"/>
              <a:gd name="connsiteX2" fmla="*/ 83127 w 5666242"/>
              <a:gd name="connsiteY2" fmla="*/ 561109 h 3304309"/>
              <a:gd name="connsiteX3" fmla="*/ 145473 w 5666242"/>
              <a:gd name="connsiteY3" fmla="*/ 810491 h 3304309"/>
              <a:gd name="connsiteX4" fmla="*/ 166254 w 5666242"/>
              <a:gd name="connsiteY4" fmla="*/ 872837 h 3304309"/>
              <a:gd name="connsiteX5" fmla="*/ 207818 w 5666242"/>
              <a:gd name="connsiteY5" fmla="*/ 935182 h 3304309"/>
              <a:gd name="connsiteX6" fmla="*/ 270163 w 5666242"/>
              <a:gd name="connsiteY6" fmla="*/ 1059873 h 3304309"/>
              <a:gd name="connsiteX7" fmla="*/ 311727 w 5666242"/>
              <a:gd name="connsiteY7" fmla="*/ 1184564 h 3304309"/>
              <a:gd name="connsiteX8" fmla="*/ 394854 w 5666242"/>
              <a:gd name="connsiteY8" fmla="*/ 1330037 h 3304309"/>
              <a:gd name="connsiteX9" fmla="*/ 436418 w 5666242"/>
              <a:gd name="connsiteY9" fmla="*/ 1392382 h 3304309"/>
              <a:gd name="connsiteX10" fmla="*/ 519545 w 5666242"/>
              <a:gd name="connsiteY10" fmla="*/ 1517073 h 3304309"/>
              <a:gd name="connsiteX11" fmla="*/ 727363 w 5666242"/>
              <a:gd name="connsiteY11" fmla="*/ 1766455 h 3304309"/>
              <a:gd name="connsiteX12" fmla="*/ 789709 w 5666242"/>
              <a:gd name="connsiteY12" fmla="*/ 1808019 h 3304309"/>
              <a:gd name="connsiteX13" fmla="*/ 914400 w 5666242"/>
              <a:gd name="connsiteY13" fmla="*/ 1891146 h 3304309"/>
              <a:gd name="connsiteX14" fmla="*/ 955963 w 5666242"/>
              <a:gd name="connsiteY14" fmla="*/ 1953491 h 3304309"/>
              <a:gd name="connsiteX15" fmla="*/ 1143000 w 5666242"/>
              <a:gd name="connsiteY15" fmla="*/ 2078182 h 3304309"/>
              <a:gd name="connsiteX16" fmla="*/ 1267691 w 5666242"/>
              <a:gd name="connsiteY16" fmla="*/ 2161309 h 3304309"/>
              <a:gd name="connsiteX17" fmla="*/ 1433945 w 5666242"/>
              <a:gd name="connsiteY17" fmla="*/ 2182091 h 3304309"/>
              <a:gd name="connsiteX18" fmla="*/ 1517073 w 5666242"/>
              <a:gd name="connsiteY18" fmla="*/ 2286000 h 3304309"/>
              <a:gd name="connsiteX19" fmla="*/ 1641763 w 5666242"/>
              <a:gd name="connsiteY19" fmla="*/ 2327564 h 3304309"/>
              <a:gd name="connsiteX20" fmla="*/ 1787236 w 5666242"/>
              <a:gd name="connsiteY20" fmla="*/ 2410691 h 3304309"/>
              <a:gd name="connsiteX21" fmla="*/ 1911927 w 5666242"/>
              <a:gd name="connsiteY21" fmla="*/ 2473037 h 3304309"/>
              <a:gd name="connsiteX22" fmla="*/ 2119745 w 5666242"/>
              <a:gd name="connsiteY22" fmla="*/ 2535382 h 3304309"/>
              <a:gd name="connsiteX23" fmla="*/ 2182091 w 5666242"/>
              <a:gd name="connsiteY23" fmla="*/ 2576946 h 3304309"/>
              <a:gd name="connsiteX24" fmla="*/ 2306782 w 5666242"/>
              <a:gd name="connsiteY24" fmla="*/ 2618509 h 3304309"/>
              <a:gd name="connsiteX25" fmla="*/ 2452254 w 5666242"/>
              <a:gd name="connsiteY25" fmla="*/ 2660073 h 3304309"/>
              <a:gd name="connsiteX26" fmla="*/ 2514600 w 5666242"/>
              <a:gd name="connsiteY26" fmla="*/ 2701637 h 3304309"/>
              <a:gd name="connsiteX27" fmla="*/ 2680854 w 5666242"/>
              <a:gd name="connsiteY27" fmla="*/ 2743200 h 3304309"/>
              <a:gd name="connsiteX28" fmla="*/ 2743200 w 5666242"/>
              <a:gd name="connsiteY28" fmla="*/ 2763982 h 3304309"/>
              <a:gd name="connsiteX29" fmla="*/ 2805545 w 5666242"/>
              <a:gd name="connsiteY29" fmla="*/ 2805546 h 3304309"/>
              <a:gd name="connsiteX30" fmla="*/ 2930236 w 5666242"/>
              <a:gd name="connsiteY30" fmla="*/ 2847109 h 3304309"/>
              <a:gd name="connsiteX31" fmla="*/ 2992582 w 5666242"/>
              <a:gd name="connsiteY31" fmla="*/ 2867891 h 3304309"/>
              <a:gd name="connsiteX32" fmla="*/ 3241963 w 5666242"/>
              <a:gd name="connsiteY32" fmla="*/ 2909455 h 3304309"/>
              <a:gd name="connsiteX33" fmla="*/ 3470563 w 5666242"/>
              <a:gd name="connsiteY33" fmla="*/ 2971800 h 3304309"/>
              <a:gd name="connsiteX34" fmla="*/ 3553691 w 5666242"/>
              <a:gd name="connsiteY34" fmla="*/ 2992582 h 3304309"/>
              <a:gd name="connsiteX35" fmla="*/ 3719945 w 5666242"/>
              <a:gd name="connsiteY35" fmla="*/ 3013364 h 3304309"/>
              <a:gd name="connsiteX36" fmla="*/ 3865418 w 5666242"/>
              <a:gd name="connsiteY36" fmla="*/ 3034146 h 3304309"/>
              <a:gd name="connsiteX37" fmla="*/ 3990109 w 5666242"/>
              <a:gd name="connsiteY37" fmla="*/ 3075709 h 3304309"/>
              <a:gd name="connsiteX38" fmla="*/ 4218709 w 5666242"/>
              <a:gd name="connsiteY38" fmla="*/ 3117273 h 3304309"/>
              <a:gd name="connsiteX39" fmla="*/ 4301836 w 5666242"/>
              <a:gd name="connsiteY39" fmla="*/ 3138055 h 3304309"/>
              <a:gd name="connsiteX40" fmla="*/ 4655127 w 5666242"/>
              <a:gd name="connsiteY40" fmla="*/ 3158837 h 3304309"/>
              <a:gd name="connsiteX41" fmla="*/ 4862945 w 5666242"/>
              <a:gd name="connsiteY41" fmla="*/ 3221182 h 3304309"/>
              <a:gd name="connsiteX42" fmla="*/ 4925291 w 5666242"/>
              <a:gd name="connsiteY42" fmla="*/ 3241964 h 3304309"/>
              <a:gd name="connsiteX43" fmla="*/ 5278582 w 5666242"/>
              <a:gd name="connsiteY43" fmla="*/ 3283528 h 3304309"/>
              <a:gd name="connsiteX44" fmla="*/ 5361709 w 5666242"/>
              <a:gd name="connsiteY44" fmla="*/ 3304309 h 3304309"/>
              <a:gd name="connsiteX45" fmla="*/ 5631873 w 5666242"/>
              <a:gd name="connsiteY45" fmla="*/ 3283528 h 3304309"/>
              <a:gd name="connsiteX46" fmla="*/ 5527963 w 5666242"/>
              <a:gd name="connsiteY46" fmla="*/ 3283528 h 330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666242" h="3304309">
                <a:moveTo>
                  <a:pt x="0" y="0"/>
                </a:moveTo>
                <a:cubicBezTo>
                  <a:pt x="4374" y="56857"/>
                  <a:pt x="22374" y="346871"/>
                  <a:pt x="41563" y="436419"/>
                </a:cubicBezTo>
                <a:cubicBezTo>
                  <a:pt x="50743" y="479258"/>
                  <a:pt x="83127" y="561109"/>
                  <a:pt x="83127" y="561109"/>
                </a:cubicBezTo>
                <a:cubicBezTo>
                  <a:pt x="111113" y="729022"/>
                  <a:pt x="90583" y="645819"/>
                  <a:pt x="145473" y="810491"/>
                </a:cubicBezTo>
                <a:cubicBezTo>
                  <a:pt x="152400" y="831273"/>
                  <a:pt x="154103" y="854610"/>
                  <a:pt x="166254" y="872837"/>
                </a:cubicBezTo>
                <a:lnTo>
                  <a:pt x="207818" y="935182"/>
                </a:lnTo>
                <a:cubicBezTo>
                  <a:pt x="283609" y="1162556"/>
                  <a:pt x="162735" y="818159"/>
                  <a:pt x="270163" y="1059873"/>
                </a:cubicBezTo>
                <a:cubicBezTo>
                  <a:pt x="287957" y="1099909"/>
                  <a:pt x="287424" y="1148110"/>
                  <a:pt x="311727" y="1184564"/>
                </a:cubicBezTo>
                <a:cubicBezTo>
                  <a:pt x="412991" y="1336457"/>
                  <a:pt x="289387" y="1145470"/>
                  <a:pt x="394854" y="1330037"/>
                </a:cubicBezTo>
                <a:cubicBezTo>
                  <a:pt x="407246" y="1351723"/>
                  <a:pt x="422563" y="1371600"/>
                  <a:pt x="436418" y="1392382"/>
                </a:cubicBezTo>
                <a:cubicBezTo>
                  <a:pt x="477078" y="1555021"/>
                  <a:pt x="421350" y="1411324"/>
                  <a:pt x="519545" y="1517073"/>
                </a:cubicBezTo>
                <a:cubicBezTo>
                  <a:pt x="593175" y="1596367"/>
                  <a:pt x="653733" y="1687161"/>
                  <a:pt x="727363" y="1766455"/>
                </a:cubicBezTo>
                <a:cubicBezTo>
                  <a:pt x="744359" y="1784758"/>
                  <a:pt x="770521" y="1792029"/>
                  <a:pt x="789709" y="1808019"/>
                </a:cubicBezTo>
                <a:cubicBezTo>
                  <a:pt x="893489" y="1894502"/>
                  <a:pt x="804834" y="1854624"/>
                  <a:pt x="914400" y="1891146"/>
                </a:cubicBezTo>
                <a:cubicBezTo>
                  <a:pt x="928254" y="1911928"/>
                  <a:pt x="937166" y="1937044"/>
                  <a:pt x="955963" y="1953491"/>
                </a:cubicBezTo>
                <a:cubicBezTo>
                  <a:pt x="955982" y="1953508"/>
                  <a:pt x="1111817" y="2057393"/>
                  <a:pt x="1143000" y="2078182"/>
                </a:cubicBezTo>
                <a:lnTo>
                  <a:pt x="1267691" y="2161309"/>
                </a:lnTo>
                <a:lnTo>
                  <a:pt x="1433945" y="2182091"/>
                </a:lnTo>
                <a:cubicBezTo>
                  <a:pt x="1456481" y="2249698"/>
                  <a:pt x="1443506" y="2253303"/>
                  <a:pt x="1517073" y="2286000"/>
                </a:cubicBezTo>
                <a:cubicBezTo>
                  <a:pt x="1557109" y="2303794"/>
                  <a:pt x="1641763" y="2327564"/>
                  <a:pt x="1641763" y="2327564"/>
                </a:cubicBezTo>
                <a:cubicBezTo>
                  <a:pt x="1760205" y="2446005"/>
                  <a:pt x="1640708" y="2347893"/>
                  <a:pt x="1787236" y="2410691"/>
                </a:cubicBezTo>
                <a:cubicBezTo>
                  <a:pt x="1969394" y="2488759"/>
                  <a:pt x="1736792" y="2422998"/>
                  <a:pt x="1911927" y="2473037"/>
                </a:cubicBezTo>
                <a:cubicBezTo>
                  <a:pt x="1962750" y="2487558"/>
                  <a:pt x="2082708" y="2510691"/>
                  <a:pt x="2119745" y="2535382"/>
                </a:cubicBezTo>
                <a:cubicBezTo>
                  <a:pt x="2140527" y="2549237"/>
                  <a:pt x="2159267" y="2566802"/>
                  <a:pt x="2182091" y="2576946"/>
                </a:cubicBezTo>
                <a:cubicBezTo>
                  <a:pt x="2222127" y="2594740"/>
                  <a:pt x="2265218" y="2604655"/>
                  <a:pt x="2306782" y="2618509"/>
                </a:cubicBezTo>
                <a:cubicBezTo>
                  <a:pt x="2396231" y="2648325"/>
                  <a:pt x="2347865" y="2633976"/>
                  <a:pt x="2452254" y="2660073"/>
                </a:cubicBezTo>
                <a:cubicBezTo>
                  <a:pt x="2473036" y="2673928"/>
                  <a:pt x="2492260" y="2690467"/>
                  <a:pt x="2514600" y="2701637"/>
                </a:cubicBezTo>
                <a:cubicBezTo>
                  <a:pt x="2562107" y="2725391"/>
                  <a:pt x="2633422" y="2731342"/>
                  <a:pt x="2680854" y="2743200"/>
                </a:cubicBezTo>
                <a:cubicBezTo>
                  <a:pt x="2702106" y="2748513"/>
                  <a:pt x="2722418" y="2757055"/>
                  <a:pt x="2743200" y="2763982"/>
                </a:cubicBezTo>
                <a:cubicBezTo>
                  <a:pt x="2763982" y="2777837"/>
                  <a:pt x="2782721" y="2795402"/>
                  <a:pt x="2805545" y="2805546"/>
                </a:cubicBezTo>
                <a:cubicBezTo>
                  <a:pt x="2845581" y="2823340"/>
                  <a:pt x="2888672" y="2833255"/>
                  <a:pt x="2930236" y="2847109"/>
                </a:cubicBezTo>
                <a:cubicBezTo>
                  <a:pt x="2951018" y="2854036"/>
                  <a:pt x="2971101" y="2863595"/>
                  <a:pt x="2992582" y="2867891"/>
                </a:cubicBezTo>
                <a:cubicBezTo>
                  <a:pt x="3144523" y="2898279"/>
                  <a:pt x="3061524" y="2883678"/>
                  <a:pt x="3241963" y="2909455"/>
                </a:cubicBezTo>
                <a:cubicBezTo>
                  <a:pt x="3436601" y="2974335"/>
                  <a:pt x="3294316" y="2932635"/>
                  <a:pt x="3470563" y="2971800"/>
                </a:cubicBezTo>
                <a:cubicBezTo>
                  <a:pt x="3498445" y="2977996"/>
                  <a:pt x="3525517" y="2987886"/>
                  <a:pt x="3553691" y="2992582"/>
                </a:cubicBezTo>
                <a:cubicBezTo>
                  <a:pt x="3608780" y="3001764"/>
                  <a:pt x="3664586" y="3005983"/>
                  <a:pt x="3719945" y="3013364"/>
                </a:cubicBezTo>
                <a:lnTo>
                  <a:pt x="3865418" y="3034146"/>
                </a:lnTo>
                <a:cubicBezTo>
                  <a:pt x="3906982" y="3048000"/>
                  <a:pt x="3946893" y="3068506"/>
                  <a:pt x="3990109" y="3075709"/>
                </a:cubicBezTo>
                <a:cubicBezTo>
                  <a:pt x="4080343" y="3090748"/>
                  <a:pt x="4131572" y="3097909"/>
                  <a:pt x="4218709" y="3117273"/>
                </a:cubicBezTo>
                <a:cubicBezTo>
                  <a:pt x="4246591" y="3123469"/>
                  <a:pt x="4273403" y="3135347"/>
                  <a:pt x="4301836" y="3138055"/>
                </a:cubicBezTo>
                <a:cubicBezTo>
                  <a:pt x="4419272" y="3149239"/>
                  <a:pt x="4537363" y="3151910"/>
                  <a:pt x="4655127" y="3158837"/>
                </a:cubicBezTo>
                <a:cubicBezTo>
                  <a:pt x="4951464" y="3257614"/>
                  <a:pt x="4643079" y="3158363"/>
                  <a:pt x="4862945" y="3221182"/>
                </a:cubicBezTo>
                <a:cubicBezTo>
                  <a:pt x="4884008" y="3227200"/>
                  <a:pt x="4903907" y="3237212"/>
                  <a:pt x="4925291" y="3241964"/>
                </a:cubicBezTo>
                <a:cubicBezTo>
                  <a:pt x="5040771" y="3267626"/>
                  <a:pt x="5161792" y="3272911"/>
                  <a:pt x="5278582" y="3283528"/>
                </a:cubicBezTo>
                <a:cubicBezTo>
                  <a:pt x="5306291" y="3290455"/>
                  <a:pt x="5333147" y="3304309"/>
                  <a:pt x="5361709" y="3304309"/>
                </a:cubicBezTo>
                <a:cubicBezTo>
                  <a:pt x="5452030" y="3304309"/>
                  <a:pt x="5542250" y="3294731"/>
                  <a:pt x="5631873" y="3283528"/>
                </a:cubicBezTo>
                <a:cubicBezTo>
                  <a:pt x="5666242" y="3279232"/>
                  <a:pt x="5562600" y="3283528"/>
                  <a:pt x="5527963" y="328352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4" idx="45"/>
          </p:cNvCxnSpPr>
          <p:nvPr/>
        </p:nvCxnSpPr>
        <p:spPr>
          <a:xfrm>
            <a:off x="4114800" y="3127713"/>
            <a:ext cx="5604262" cy="3256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/>
          <p:cNvSpPr/>
          <p:nvPr/>
        </p:nvSpPr>
        <p:spPr>
          <a:xfrm>
            <a:off x="9601200" y="6175712"/>
            <a:ext cx="304800" cy="3048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962400" y="2899112"/>
            <a:ext cx="304800" cy="3048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6200000">
            <a:off x="6400800" y="3051512"/>
            <a:ext cx="4876800" cy="1676400"/>
          </a:xfrm>
          <a:prstGeom prst="flowChartInputOutpu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20703387">
            <a:off x="2839469" y="1375484"/>
            <a:ext cx="2586754" cy="1676400"/>
          </a:xfrm>
          <a:prstGeom prst="flowChartInputOutpu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552700" y="575012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628900" y="422612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857500" y="422613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390900" y="422612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3619500" y="346412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848100" y="346412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764203">
            <a:off x="6705322" y="5159048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857115">
            <a:off x="6238159" y="6015515"/>
            <a:ext cx="1828800" cy="312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736078">
            <a:off x="5867400" y="362933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ভূ-রেখা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801034" y="150914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উলম্ব-রেখা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201834" y="309098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উলম্ব-রেখা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822698">
            <a:off x="4401067" y="5320686"/>
            <a:ext cx="175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ভূ-রেখা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309098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উলম্ব-তল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183231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উলম্ব-তল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4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95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416 -0.294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752600"/>
            <a:ext cx="33528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29200" y="2819400"/>
            <a:ext cx="33528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5105400"/>
            <a:ext cx="3352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39000" y="4038600"/>
            <a:ext cx="1143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4038600"/>
            <a:ext cx="3352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86200" y="4038600"/>
            <a:ext cx="1143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886200" y="3962400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239794" y="3961606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095206" y="2896394"/>
            <a:ext cx="22875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742406" y="2896394"/>
            <a:ext cx="22875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2819400"/>
            <a:ext cx="3352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39000" y="1752600"/>
            <a:ext cx="1143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62400" y="1752600"/>
            <a:ext cx="3276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86200" y="1752600"/>
            <a:ext cx="1143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129093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23622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8200" y="243393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F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136713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G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65313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35814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C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8200" y="517713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724400" y="51816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arallelogram 2"/>
          <p:cNvSpPr/>
          <p:nvPr/>
        </p:nvSpPr>
        <p:spPr>
          <a:xfrm rot="20736058">
            <a:off x="4231283" y="1925895"/>
            <a:ext cx="3006117" cy="292792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48000" y="4876800"/>
            <a:ext cx="57150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3733005" y="2818607"/>
            <a:ext cx="4114800" cy="15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4600" y="47360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524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1600" y="47244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50292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575447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ভূ-রেখা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93922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উলম্ব-রেখা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29718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উলম্ব-তল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943600" y="1219201"/>
            <a:ext cx="762000" cy="12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>
            <a:off x="6934200" y="3276606"/>
            <a:ext cx="762000" cy="18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7049693" y="5371704"/>
            <a:ext cx="685005" cy="1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HXLPWEL51242390Imageapart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591673"/>
            <a:ext cx="3790950" cy="504737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6400800" y="3148993"/>
            <a:ext cx="33478" cy="460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114800" y="1353672"/>
            <a:ext cx="4419600" cy="411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886200" y="1353672"/>
            <a:ext cx="45720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8305800" y="1277472"/>
            <a:ext cx="2286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038600" y="5316072"/>
            <a:ext cx="2286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3400" y="815808"/>
            <a:ext cx="457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81580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62087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58200" y="562087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2562454"/>
            <a:ext cx="3352800" cy="1077218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B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AD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CDA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782673"/>
            <a:ext cx="17526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1506073"/>
            <a:ext cx="19050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rc 15"/>
          <p:cNvSpPr/>
          <p:nvPr/>
        </p:nvSpPr>
        <p:spPr>
          <a:xfrm rot="11804654">
            <a:off x="7387901" y="401830"/>
            <a:ext cx="1607196" cy="190368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669335">
            <a:off x="3834610" y="4598884"/>
            <a:ext cx="1443106" cy="196777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6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55 L 0.35 -0.5888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2884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9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35 0.594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294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-16466"/>
            <a:ext cx="12298246" cy="6874466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qutub fir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91" y="875222"/>
            <a:ext cx="4534978" cy="4534978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>
            <a:off x="9677390" y="1438835"/>
            <a:ext cx="2075329" cy="3742765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67391" y="5225534"/>
            <a:ext cx="2133600" cy="32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867391" y="1438835"/>
            <a:ext cx="1602" cy="374276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591" y="1524000"/>
            <a:ext cx="2057402" cy="37338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0191" y="989493"/>
            <a:ext cx="384320" cy="462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391" y="4963561"/>
            <a:ext cx="384320" cy="46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191" y="5039761"/>
            <a:ext cx="384320" cy="462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591" y="4799493"/>
            <a:ext cx="614912" cy="462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>
                <a:sym typeface="Symbol"/>
              </a:rPr>
              <a:t></a:t>
            </a:r>
            <a:r>
              <a:rPr lang="en-US" sz="2400" dirty="0">
                <a:sym typeface="Symbol"/>
              </a:rPr>
              <a:t>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96391" y="989493"/>
            <a:ext cx="461184" cy="46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3991" y="5028093"/>
            <a:ext cx="384320" cy="46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191" y="4951893"/>
            <a:ext cx="384320" cy="46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2791" y="4704329"/>
            <a:ext cx="614912" cy="4010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>
                <a:sym typeface="Symbol"/>
              </a:rPr>
              <a:t>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791" y="3199439"/>
            <a:ext cx="922368" cy="4010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h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190" y="5313783"/>
            <a:ext cx="1076097" cy="462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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6990" y="5332893"/>
            <a:ext cx="1076097" cy="462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  <a:sym typeface="Symbol"/>
              </a:rPr>
              <a:t>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6791" y="3211107"/>
            <a:ext cx="922368" cy="4010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h </a:t>
            </a:r>
            <a:r>
              <a:rPr lang="en-US" sz="2000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17131"/>
              </p:ext>
            </p:extLst>
          </p:nvPr>
        </p:nvGraphicFramePr>
        <p:xfrm>
          <a:off x="8096241" y="3319169"/>
          <a:ext cx="115296" cy="21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41" y="3319169"/>
                        <a:ext cx="115296" cy="2177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2729" y="251012"/>
            <a:ext cx="2948220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পাদদেশ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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ভূ-তলের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চূড়ার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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মিনারটির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95391"/>
              </p:ext>
            </p:extLst>
          </p:nvPr>
        </p:nvGraphicFramePr>
        <p:xfrm>
          <a:off x="8096241" y="3319169"/>
          <a:ext cx="115296" cy="21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41" y="3319169"/>
                        <a:ext cx="115296" cy="2177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073641"/>
              </p:ext>
            </p:extLst>
          </p:nvPr>
        </p:nvGraphicFramePr>
        <p:xfrm>
          <a:off x="8096241" y="3319169"/>
          <a:ext cx="115296" cy="21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41" y="3319169"/>
                        <a:ext cx="115296" cy="2177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4117" y="5450577"/>
            <a:ext cx="3565921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Hints: tan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 = AB/BC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       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,  = h/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         </a:t>
            </a:r>
            <a:r>
              <a:rPr lang="en-US" sz="2400" dirty="0" err="1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Symbol"/>
              </a:rPr>
              <a:t>, h = 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Arc 24"/>
          <p:cNvSpPr/>
          <p:nvPr/>
        </p:nvSpPr>
        <p:spPr>
          <a:xfrm rot="15323705">
            <a:off x="10839644" y="4318195"/>
            <a:ext cx="1527659" cy="153728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5323705">
            <a:off x="7082966" y="4176304"/>
            <a:ext cx="1671535" cy="1896150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460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SCS</dc:creator>
  <cp:lastModifiedBy>SCS</cp:lastModifiedBy>
  <cp:revision>7</cp:revision>
  <dcterms:created xsi:type="dcterms:W3CDTF">2020-02-10T05:33:39Z</dcterms:created>
  <dcterms:modified xsi:type="dcterms:W3CDTF">2020-02-11T05:14:30Z</dcterms:modified>
</cp:coreProperties>
</file>