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84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42" y="-198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C381-9FF4-4A0F-9F91-0E8FA7FE4CAD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BDAA9-E2F6-40C4-98FD-57B7FFEE4C05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F8FE8B-7F4C-42A0-A94F-8896A4ABADD4}" type="parTrans" cxnId="{FB7971FB-DB3A-440A-8817-84B323F67A84}">
      <dgm:prSet/>
      <dgm:spPr/>
      <dgm:t>
        <a:bodyPr/>
        <a:lstStyle/>
        <a:p>
          <a:endParaRPr lang="en-US"/>
        </a:p>
      </dgm:t>
    </dgm:pt>
    <dgm:pt modelId="{3E3FC2DA-BBDA-4FC0-BFCC-756DA3E2E43C}" type="sibTrans" cxnId="{FB7971FB-DB3A-440A-8817-84B323F67A8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9B8F301-A351-4C25-9281-C5ECE4EE9B1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7B0435-4989-4CD9-A743-C3C9C35199BF}" type="parTrans" cxnId="{EF2D74D5-C2B2-4A67-A449-F90FD1CD7AA6}">
      <dgm:prSet/>
      <dgm:spPr/>
      <dgm:t>
        <a:bodyPr/>
        <a:lstStyle/>
        <a:p>
          <a:endParaRPr lang="en-US"/>
        </a:p>
      </dgm:t>
    </dgm:pt>
    <dgm:pt modelId="{7BF6B03A-0112-486A-BD2A-5A45D29F31AF}" type="sibTrans" cxnId="{EF2D74D5-C2B2-4A67-A449-F90FD1CD7AA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358DD9A-9941-4EF2-8C85-C13C89B2B129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B89A97D4-65BD-4E23-822F-2BE13D7CCFFF}" type="parTrans" cxnId="{06130277-4F9B-40F9-82F7-4004DB8186C3}">
      <dgm:prSet/>
      <dgm:spPr/>
      <dgm:t>
        <a:bodyPr/>
        <a:lstStyle/>
        <a:p>
          <a:endParaRPr lang="en-US"/>
        </a:p>
      </dgm:t>
    </dgm:pt>
    <dgm:pt modelId="{E2464055-066C-4124-B9B3-1DD7F75393F2}" type="sibTrans" cxnId="{06130277-4F9B-40F9-82F7-4004DB8186C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FEABE99-DF75-4FC4-8443-72690F402B55}">
      <dgm:prSet phldrT="[Text]" custT="1"/>
      <dgm:spPr>
        <a:solidFill>
          <a:srgbClr val="FFCCCC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213A5C-A70C-4449-8FE5-68738FFA0EA6}" type="parTrans" cxnId="{81D04BE0-DBFE-4FDF-B27D-4DD51414A755}">
      <dgm:prSet/>
      <dgm:spPr/>
      <dgm:t>
        <a:bodyPr/>
        <a:lstStyle/>
        <a:p>
          <a:endParaRPr lang="en-US"/>
        </a:p>
      </dgm:t>
    </dgm:pt>
    <dgm:pt modelId="{64BCC1C0-DFE8-431C-8652-5A90062E12C4}" type="sibTrans" cxnId="{81D04BE0-DBFE-4FDF-B27D-4DD51414A75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547C8EC-5D5E-43F7-A991-60D2C9D4A295}">
      <dgm:prSet phldrT="[Text]"/>
      <dgm:spPr>
        <a:solidFill>
          <a:srgbClr val="CC33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A105D7D-4662-43BC-9CA5-F58988430D03}" type="parTrans" cxnId="{DF91AABA-C7B0-4542-913D-8D99C959D0AE}">
      <dgm:prSet/>
      <dgm:spPr/>
      <dgm:t>
        <a:bodyPr/>
        <a:lstStyle/>
        <a:p>
          <a:endParaRPr lang="en-US"/>
        </a:p>
      </dgm:t>
    </dgm:pt>
    <dgm:pt modelId="{10333197-3FF6-4C5B-AB18-9006462D0916}" type="sibTrans" cxnId="{DF91AABA-C7B0-4542-913D-8D99C959D0A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D61323C-8905-4794-9982-412D4E905383}" type="pres">
      <dgm:prSet presAssocID="{4387C381-9FF4-4A0F-9F91-0E8FA7FE4C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9A71C-0670-4FA5-87D8-09527FE6E74E}" type="pres">
      <dgm:prSet presAssocID="{9C9BDAA9-E2F6-40C4-98FD-57B7FFEE4C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84F8A-570F-4F58-A91B-560E3CE69B67}" type="pres">
      <dgm:prSet presAssocID="{3E3FC2DA-BBDA-4FC0-BFCC-756DA3E2E43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B3E2471-0D01-4EFB-BE98-70FD68F8B85C}" type="pres">
      <dgm:prSet presAssocID="{3E3FC2DA-BBDA-4FC0-BFCC-756DA3E2E43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EF108C-078E-4E8B-AD67-D763515E93B9}" type="pres">
      <dgm:prSet presAssocID="{E9B8F301-A351-4C25-9281-C5ECE4EE9B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B7A5B-82D4-41F8-BE20-AA3C0586EF57}" type="pres">
      <dgm:prSet presAssocID="{7BF6B03A-0112-486A-BD2A-5A45D29F31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70448F3-25BF-4A9B-9774-65F6EFE04857}" type="pres">
      <dgm:prSet presAssocID="{7BF6B03A-0112-486A-BD2A-5A45D29F31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919A9D8-F5AA-454C-B674-4DDD299F1494}" type="pres">
      <dgm:prSet presAssocID="{E358DD9A-9941-4EF2-8C85-C13C89B2B1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92608-FBDC-48BB-B448-371E0F6EE2E0}" type="pres">
      <dgm:prSet presAssocID="{E2464055-066C-4124-B9B3-1DD7F75393F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4D633D7-7543-457F-BE14-C765D4836D6C}" type="pres">
      <dgm:prSet presAssocID="{E2464055-066C-4124-B9B3-1DD7F75393F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267B42F-5143-40E7-8DE2-8BFBF5A303F5}" type="pres">
      <dgm:prSet presAssocID="{AFEABE99-DF75-4FC4-8443-72690F402B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68821-9B97-4DF5-9CD9-D3E5204EDBF9}" type="pres">
      <dgm:prSet presAssocID="{64BCC1C0-DFE8-431C-8652-5A90062E12C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1E94EEE-2237-414B-8195-E1CC9AFE0C36}" type="pres">
      <dgm:prSet presAssocID="{64BCC1C0-DFE8-431C-8652-5A90062E12C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7FE9AE-45F8-45CE-97A2-C5994357A4E7}" type="pres">
      <dgm:prSet presAssocID="{D547C8EC-5D5E-43F7-A991-60D2C9D4A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1EB38-841F-4153-8289-67ACDE248147}" type="pres">
      <dgm:prSet presAssocID="{10333197-3FF6-4C5B-AB18-9006462D09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A2DCB4F-D749-45F4-9797-A09530848ED8}" type="pres">
      <dgm:prSet presAssocID="{10333197-3FF6-4C5B-AB18-9006462D09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EC33959-0EAC-46A1-9E19-F892BFC10876}" type="presOf" srcId="{7BF6B03A-0112-486A-BD2A-5A45D29F31AF}" destId="{070448F3-25BF-4A9B-9774-65F6EFE04857}" srcOrd="1" destOrd="0" presId="urn:microsoft.com/office/officeart/2005/8/layout/cycle2"/>
    <dgm:cxn modelId="{669D9840-DE6E-4B8A-BF6A-41D98B9D0FDB}" type="presOf" srcId="{3E3FC2DA-BBDA-4FC0-BFCC-756DA3E2E43C}" destId="{62F84F8A-570F-4F58-A91B-560E3CE69B67}" srcOrd="0" destOrd="0" presId="urn:microsoft.com/office/officeart/2005/8/layout/cycle2"/>
    <dgm:cxn modelId="{81D04BE0-DBFE-4FDF-B27D-4DD51414A755}" srcId="{4387C381-9FF4-4A0F-9F91-0E8FA7FE4CAD}" destId="{AFEABE99-DF75-4FC4-8443-72690F402B55}" srcOrd="3" destOrd="0" parTransId="{99213A5C-A70C-4449-8FE5-68738FFA0EA6}" sibTransId="{64BCC1C0-DFE8-431C-8652-5A90062E12C4}"/>
    <dgm:cxn modelId="{98B6A633-BCBB-4DDE-847F-350F8B25C535}" type="presOf" srcId="{D547C8EC-5D5E-43F7-A991-60D2C9D4A295}" destId="{307FE9AE-45F8-45CE-97A2-C5994357A4E7}" srcOrd="0" destOrd="0" presId="urn:microsoft.com/office/officeart/2005/8/layout/cycle2"/>
    <dgm:cxn modelId="{FB7971FB-DB3A-440A-8817-84B323F67A84}" srcId="{4387C381-9FF4-4A0F-9F91-0E8FA7FE4CAD}" destId="{9C9BDAA9-E2F6-40C4-98FD-57B7FFEE4C05}" srcOrd="0" destOrd="0" parTransId="{B2F8FE8B-7F4C-42A0-A94F-8896A4ABADD4}" sibTransId="{3E3FC2DA-BBDA-4FC0-BFCC-756DA3E2E43C}"/>
    <dgm:cxn modelId="{1CF33D9B-6881-4935-9133-61581B0BD705}" type="presOf" srcId="{E2464055-066C-4124-B9B3-1DD7F75393F2}" destId="{D4D633D7-7543-457F-BE14-C765D4836D6C}" srcOrd="1" destOrd="0" presId="urn:microsoft.com/office/officeart/2005/8/layout/cycle2"/>
    <dgm:cxn modelId="{86F93B48-4611-45E5-A66A-239B7C2AE667}" type="presOf" srcId="{10333197-3FF6-4C5B-AB18-9006462D0916}" destId="{4BC1EB38-841F-4153-8289-67ACDE248147}" srcOrd="0" destOrd="0" presId="urn:microsoft.com/office/officeart/2005/8/layout/cycle2"/>
    <dgm:cxn modelId="{EF2D74D5-C2B2-4A67-A449-F90FD1CD7AA6}" srcId="{4387C381-9FF4-4A0F-9F91-0E8FA7FE4CAD}" destId="{E9B8F301-A351-4C25-9281-C5ECE4EE9B17}" srcOrd="1" destOrd="0" parTransId="{CA7B0435-4989-4CD9-A743-C3C9C35199BF}" sibTransId="{7BF6B03A-0112-486A-BD2A-5A45D29F31AF}"/>
    <dgm:cxn modelId="{DD00A9E2-C971-435C-8ED4-AB31852A1B1F}" type="presOf" srcId="{E2464055-066C-4124-B9B3-1DD7F75393F2}" destId="{10B92608-FBDC-48BB-B448-371E0F6EE2E0}" srcOrd="0" destOrd="0" presId="urn:microsoft.com/office/officeart/2005/8/layout/cycle2"/>
    <dgm:cxn modelId="{2AC12E0C-50E8-4057-A390-DFBACAFA77D6}" type="presOf" srcId="{E358DD9A-9941-4EF2-8C85-C13C89B2B129}" destId="{6919A9D8-F5AA-454C-B674-4DDD299F1494}" srcOrd="0" destOrd="0" presId="urn:microsoft.com/office/officeart/2005/8/layout/cycle2"/>
    <dgm:cxn modelId="{06130277-4F9B-40F9-82F7-4004DB8186C3}" srcId="{4387C381-9FF4-4A0F-9F91-0E8FA7FE4CAD}" destId="{E358DD9A-9941-4EF2-8C85-C13C89B2B129}" srcOrd="2" destOrd="0" parTransId="{B89A97D4-65BD-4E23-822F-2BE13D7CCFFF}" sibTransId="{E2464055-066C-4124-B9B3-1DD7F75393F2}"/>
    <dgm:cxn modelId="{DF91AABA-C7B0-4542-913D-8D99C959D0AE}" srcId="{4387C381-9FF4-4A0F-9F91-0E8FA7FE4CAD}" destId="{D547C8EC-5D5E-43F7-A991-60D2C9D4A295}" srcOrd="4" destOrd="0" parTransId="{1A105D7D-4662-43BC-9CA5-F58988430D03}" sibTransId="{10333197-3FF6-4C5B-AB18-9006462D0916}"/>
    <dgm:cxn modelId="{0CEAF0DE-9065-4BF5-AA9C-917497DEEFA1}" type="presOf" srcId="{4387C381-9FF4-4A0F-9F91-0E8FA7FE4CAD}" destId="{7D61323C-8905-4794-9982-412D4E905383}" srcOrd="0" destOrd="0" presId="urn:microsoft.com/office/officeart/2005/8/layout/cycle2"/>
    <dgm:cxn modelId="{E5DCC2CB-5C83-4D12-A0DE-EECBC10309AC}" type="presOf" srcId="{9C9BDAA9-E2F6-40C4-98FD-57B7FFEE4C05}" destId="{F589A71C-0670-4FA5-87D8-09527FE6E74E}" srcOrd="0" destOrd="0" presId="urn:microsoft.com/office/officeart/2005/8/layout/cycle2"/>
    <dgm:cxn modelId="{9B0380B3-66FC-4691-B77A-9C86CA389C8C}" type="presOf" srcId="{10333197-3FF6-4C5B-AB18-9006462D0916}" destId="{6A2DCB4F-D749-45F4-9797-A09530848ED8}" srcOrd="1" destOrd="0" presId="urn:microsoft.com/office/officeart/2005/8/layout/cycle2"/>
    <dgm:cxn modelId="{5CA54CDA-9302-49B7-A890-1D3A02796922}" type="presOf" srcId="{3E3FC2DA-BBDA-4FC0-BFCC-756DA3E2E43C}" destId="{0B3E2471-0D01-4EFB-BE98-70FD68F8B85C}" srcOrd="1" destOrd="0" presId="urn:microsoft.com/office/officeart/2005/8/layout/cycle2"/>
    <dgm:cxn modelId="{EA8B02ED-553F-4CB9-9EF5-F7D67AFAA066}" type="presOf" srcId="{7BF6B03A-0112-486A-BD2A-5A45D29F31AF}" destId="{F3CB7A5B-82D4-41F8-BE20-AA3C0586EF57}" srcOrd="0" destOrd="0" presId="urn:microsoft.com/office/officeart/2005/8/layout/cycle2"/>
    <dgm:cxn modelId="{9C128565-DBB9-4448-A7F4-F1C80117F8A6}" type="presOf" srcId="{64BCC1C0-DFE8-431C-8652-5A90062E12C4}" destId="{9BA68821-9B97-4DF5-9CD9-D3E5204EDBF9}" srcOrd="0" destOrd="0" presId="urn:microsoft.com/office/officeart/2005/8/layout/cycle2"/>
    <dgm:cxn modelId="{23BA2D06-5B27-49F7-B3A0-43627E838421}" type="presOf" srcId="{E9B8F301-A351-4C25-9281-C5ECE4EE9B17}" destId="{93EF108C-078E-4E8B-AD67-D763515E93B9}" srcOrd="0" destOrd="0" presId="urn:microsoft.com/office/officeart/2005/8/layout/cycle2"/>
    <dgm:cxn modelId="{6D6FFE9C-E4ED-4EF4-955B-7E675765E31D}" type="presOf" srcId="{AFEABE99-DF75-4FC4-8443-72690F402B55}" destId="{0267B42F-5143-40E7-8DE2-8BFBF5A303F5}" srcOrd="0" destOrd="0" presId="urn:microsoft.com/office/officeart/2005/8/layout/cycle2"/>
    <dgm:cxn modelId="{4D8AADC0-544A-46D6-8934-561859471F87}" type="presOf" srcId="{64BCC1C0-DFE8-431C-8652-5A90062E12C4}" destId="{61E94EEE-2237-414B-8195-E1CC9AFE0C36}" srcOrd="1" destOrd="0" presId="urn:microsoft.com/office/officeart/2005/8/layout/cycle2"/>
    <dgm:cxn modelId="{41B04918-B0BC-47AA-91AC-12017688CFFD}" type="presParOf" srcId="{7D61323C-8905-4794-9982-412D4E905383}" destId="{F589A71C-0670-4FA5-87D8-09527FE6E74E}" srcOrd="0" destOrd="0" presId="urn:microsoft.com/office/officeart/2005/8/layout/cycle2"/>
    <dgm:cxn modelId="{C682383C-D00E-4652-B308-C2E4EE680B19}" type="presParOf" srcId="{7D61323C-8905-4794-9982-412D4E905383}" destId="{62F84F8A-570F-4F58-A91B-560E3CE69B67}" srcOrd="1" destOrd="0" presId="urn:microsoft.com/office/officeart/2005/8/layout/cycle2"/>
    <dgm:cxn modelId="{DDE1D023-3B7F-49E1-8AE7-BFFBDD2486C7}" type="presParOf" srcId="{62F84F8A-570F-4F58-A91B-560E3CE69B67}" destId="{0B3E2471-0D01-4EFB-BE98-70FD68F8B85C}" srcOrd="0" destOrd="0" presId="urn:microsoft.com/office/officeart/2005/8/layout/cycle2"/>
    <dgm:cxn modelId="{4970F48B-8474-4156-A1FB-AE71B2EF0880}" type="presParOf" srcId="{7D61323C-8905-4794-9982-412D4E905383}" destId="{93EF108C-078E-4E8B-AD67-D763515E93B9}" srcOrd="2" destOrd="0" presId="urn:microsoft.com/office/officeart/2005/8/layout/cycle2"/>
    <dgm:cxn modelId="{628498DA-F614-4294-AD19-90FE785157F7}" type="presParOf" srcId="{7D61323C-8905-4794-9982-412D4E905383}" destId="{F3CB7A5B-82D4-41F8-BE20-AA3C0586EF57}" srcOrd="3" destOrd="0" presId="urn:microsoft.com/office/officeart/2005/8/layout/cycle2"/>
    <dgm:cxn modelId="{9E07A90B-2E2D-4BE0-88CD-92176C54BA63}" type="presParOf" srcId="{F3CB7A5B-82D4-41F8-BE20-AA3C0586EF57}" destId="{070448F3-25BF-4A9B-9774-65F6EFE04857}" srcOrd="0" destOrd="0" presId="urn:microsoft.com/office/officeart/2005/8/layout/cycle2"/>
    <dgm:cxn modelId="{230B5D4A-4C4F-4F14-8910-5E4C15EFDA5A}" type="presParOf" srcId="{7D61323C-8905-4794-9982-412D4E905383}" destId="{6919A9D8-F5AA-454C-B674-4DDD299F1494}" srcOrd="4" destOrd="0" presId="urn:microsoft.com/office/officeart/2005/8/layout/cycle2"/>
    <dgm:cxn modelId="{2C8075CE-DB7C-48A2-8C67-09E25CF5057C}" type="presParOf" srcId="{7D61323C-8905-4794-9982-412D4E905383}" destId="{10B92608-FBDC-48BB-B448-371E0F6EE2E0}" srcOrd="5" destOrd="0" presId="urn:microsoft.com/office/officeart/2005/8/layout/cycle2"/>
    <dgm:cxn modelId="{E77EA593-663F-4B7A-AE6C-0BAFBF77DA9A}" type="presParOf" srcId="{10B92608-FBDC-48BB-B448-371E0F6EE2E0}" destId="{D4D633D7-7543-457F-BE14-C765D4836D6C}" srcOrd="0" destOrd="0" presId="urn:microsoft.com/office/officeart/2005/8/layout/cycle2"/>
    <dgm:cxn modelId="{A0A7B8D6-B89A-49BE-8FA5-590410093515}" type="presParOf" srcId="{7D61323C-8905-4794-9982-412D4E905383}" destId="{0267B42F-5143-40E7-8DE2-8BFBF5A303F5}" srcOrd="6" destOrd="0" presId="urn:microsoft.com/office/officeart/2005/8/layout/cycle2"/>
    <dgm:cxn modelId="{D69AFEC7-37C7-4F41-8159-80DA830D33E1}" type="presParOf" srcId="{7D61323C-8905-4794-9982-412D4E905383}" destId="{9BA68821-9B97-4DF5-9CD9-D3E5204EDBF9}" srcOrd="7" destOrd="0" presId="urn:microsoft.com/office/officeart/2005/8/layout/cycle2"/>
    <dgm:cxn modelId="{BF7ED537-ED0A-4AAB-BB18-EB980E0BC622}" type="presParOf" srcId="{9BA68821-9B97-4DF5-9CD9-D3E5204EDBF9}" destId="{61E94EEE-2237-414B-8195-E1CC9AFE0C36}" srcOrd="0" destOrd="0" presId="urn:microsoft.com/office/officeart/2005/8/layout/cycle2"/>
    <dgm:cxn modelId="{0AA0AB12-CE1A-4BB8-9DB4-10DFFABF0F9D}" type="presParOf" srcId="{7D61323C-8905-4794-9982-412D4E905383}" destId="{307FE9AE-45F8-45CE-97A2-C5994357A4E7}" srcOrd="8" destOrd="0" presId="urn:microsoft.com/office/officeart/2005/8/layout/cycle2"/>
    <dgm:cxn modelId="{ACF2BAFC-D425-4F98-8003-04B901668230}" type="presParOf" srcId="{7D61323C-8905-4794-9982-412D4E905383}" destId="{4BC1EB38-841F-4153-8289-67ACDE248147}" srcOrd="9" destOrd="0" presId="urn:microsoft.com/office/officeart/2005/8/layout/cycle2"/>
    <dgm:cxn modelId="{EB0CDBDC-60CF-44D8-BCDE-2AFE519CBAC1}" type="presParOf" srcId="{4BC1EB38-841F-4153-8289-67ACDE248147}" destId="{6A2DCB4F-D749-45F4-9797-A09530848E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9A71C-0670-4FA5-87D8-09527FE6E74E}">
      <dsp:nvSpPr>
        <dsp:cNvPr id="0" name=""/>
        <dsp:cNvSpPr/>
      </dsp:nvSpPr>
      <dsp:spPr>
        <a:xfrm>
          <a:off x="6892319" y="561"/>
          <a:ext cx="2430720" cy="243072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248290" y="356532"/>
        <a:ext cx="1718778" cy="1718778"/>
      </dsp:txXfrm>
    </dsp:sp>
    <dsp:sp modelId="{62F84F8A-570F-4F58-A91B-560E3CE69B67}">
      <dsp:nvSpPr>
        <dsp:cNvPr id="0" name=""/>
        <dsp:cNvSpPr/>
      </dsp:nvSpPr>
      <dsp:spPr>
        <a:xfrm rot="2160000">
          <a:off x="9246073" y="1867344"/>
          <a:ext cx="645565" cy="8203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9264567" y="1974500"/>
        <a:ext cx="451896" cy="492220"/>
      </dsp:txXfrm>
    </dsp:sp>
    <dsp:sp modelId="{93EF108C-078E-4E8B-AD67-D763515E93B9}">
      <dsp:nvSpPr>
        <dsp:cNvPr id="0" name=""/>
        <dsp:cNvSpPr/>
      </dsp:nvSpPr>
      <dsp:spPr>
        <a:xfrm>
          <a:off x="9844235" y="2145253"/>
          <a:ext cx="2430720" cy="243072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200206" y="2501224"/>
        <a:ext cx="1718778" cy="1718778"/>
      </dsp:txXfrm>
    </dsp:sp>
    <dsp:sp modelId="{F3CB7A5B-82D4-41F8-BE20-AA3C0586EF57}">
      <dsp:nvSpPr>
        <dsp:cNvPr id="0" name=""/>
        <dsp:cNvSpPr/>
      </dsp:nvSpPr>
      <dsp:spPr>
        <a:xfrm rot="6480000">
          <a:off x="10178693" y="4668145"/>
          <a:ext cx="645565" cy="8203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10305451" y="4740124"/>
        <a:ext cx="451896" cy="492220"/>
      </dsp:txXfrm>
    </dsp:sp>
    <dsp:sp modelId="{6919A9D8-F5AA-454C-B674-4DDD299F1494}">
      <dsp:nvSpPr>
        <dsp:cNvPr id="0" name=""/>
        <dsp:cNvSpPr/>
      </dsp:nvSpPr>
      <dsp:spPr>
        <a:xfrm>
          <a:off x="8716703" y="5615438"/>
          <a:ext cx="2430720" cy="2430720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9072674" y="5971409"/>
        <a:ext cx="1718778" cy="1718778"/>
      </dsp:txXfrm>
    </dsp:sp>
    <dsp:sp modelId="{10B92608-FBDC-48BB-B448-371E0F6EE2E0}">
      <dsp:nvSpPr>
        <dsp:cNvPr id="0" name=""/>
        <dsp:cNvSpPr/>
      </dsp:nvSpPr>
      <dsp:spPr>
        <a:xfrm rot="10800000">
          <a:off x="7803168" y="6420614"/>
          <a:ext cx="645565" cy="8203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7996837" y="6584688"/>
        <a:ext cx="451896" cy="492220"/>
      </dsp:txXfrm>
    </dsp:sp>
    <dsp:sp modelId="{0267B42F-5143-40E7-8DE2-8BFBF5A303F5}">
      <dsp:nvSpPr>
        <dsp:cNvPr id="0" name=""/>
        <dsp:cNvSpPr/>
      </dsp:nvSpPr>
      <dsp:spPr>
        <a:xfrm>
          <a:off x="5067935" y="5615438"/>
          <a:ext cx="2430720" cy="2430720"/>
        </a:xfrm>
        <a:prstGeom prst="ellipse">
          <a:avLst/>
        </a:prstGeom>
        <a:solidFill>
          <a:srgbClr val="FF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423906" y="5971409"/>
        <a:ext cx="1718778" cy="1718778"/>
      </dsp:txXfrm>
    </dsp:sp>
    <dsp:sp modelId="{9BA68821-9B97-4DF5-9CD9-D3E5204EDBF9}">
      <dsp:nvSpPr>
        <dsp:cNvPr id="0" name=""/>
        <dsp:cNvSpPr/>
      </dsp:nvSpPr>
      <dsp:spPr>
        <a:xfrm rot="15120000">
          <a:off x="5402393" y="4702898"/>
          <a:ext cx="645565" cy="8203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5529151" y="4959067"/>
        <a:ext cx="451896" cy="492220"/>
      </dsp:txXfrm>
    </dsp:sp>
    <dsp:sp modelId="{307FE9AE-45F8-45CE-97A2-C5994357A4E7}">
      <dsp:nvSpPr>
        <dsp:cNvPr id="0" name=""/>
        <dsp:cNvSpPr/>
      </dsp:nvSpPr>
      <dsp:spPr>
        <a:xfrm>
          <a:off x="3940404" y="2145253"/>
          <a:ext cx="2430720" cy="2430720"/>
        </a:xfrm>
        <a:prstGeom prst="ellipse">
          <a:avLst/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4296375" y="2501224"/>
        <a:ext cx="1718778" cy="1718778"/>
      </dsp:txXfrm>
    </dsp:sp>
    <dsp:sp modelId="{4BC1EB38-841F-4153-8289-67ACDE248147}">
      <dsp:nvSpPr>
        <dsp:cNvPr id="0" name=""/>
        <dsp:cNvSpPr/>
      </dsp:nvSpPr>
      <dsp:spPr>
        <a:xfrm rot="19440000">
          <a:off x="6294158" y="1888822"/>
          <a:ext cx="645565" cy="8203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312652" y="2109814"/>
        <a:ext cx="451896" cy="492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A3318-2346-465C-90E6-B7F5F8B8E35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A0753-7E30-4E43-B811-0D38218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2758-2DA8-4425-B77E-CD29247DF9D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7139" y="127800"/>
            <a:ext cx="1644461" cy="1624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70" y="9831"/>
            <a:ext cx="1644461" cy="1624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39169" y="6594970"/>
            <a:ext cx="1644461" cy="1624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0"/>
            <a:ext cx="1644461" cy="1624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801599" cy="822959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43000" y="7924800"/>
            <a:ext cx="1033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শিক্ষক,ফুলহরি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শৈলকুপা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ঝিনাইদহ।pervinaktar</a:t>
            </a:r>
            <a:r>
              <a:rPr lang="en-US" sz="1800" baseline="0" dirty="0" smtClean="0">
                <a:latin typeface="+mj-lt"/>
                <a:cs typeface="NikoshBAN" panose="02000000000000000000" pitchFamily="2" charset="0"/>
              </a:rPr>
              <a:t>1984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FI\Desktop\New folder\rG9QE5tj4fQ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640080"/>
            <a:ext cx="8214359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RAFI\Desktop\New folder\10270049_10154132636325193_124726609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79" y="3200400"/>
            <a:ext cx="7254239" cy="4206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7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760" y="596004"/>
            <a:ext cx="11201400" cy="844618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47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47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বাংলাদেশ বাস্তবায়নে ৪টি সুনির্দিষ্ট বিষয়</a:t>
            </a:r>
            <a:endParaRPr lang="en-US" sz="47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1" y="1463041"/>
            <a:ext cx="4865438" cy="267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E: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937759"/>
            <a:ext cx="4865437" cy="25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 D. Content\Class Viii\Picture\পাঠ ৪৬ দৈন্ন্দিন সমস্যা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1463041"/>
            <a:ext cx="4907280" cy="26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6840" y="4297680"/>
            <a:ext cx="3627121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700" b="1" dirty="0">
                <a:latin typeface="NikoshBAN" pitchFamily="2" charset="0"/>
                <a:cs typeface="NikoshBAN" pitchFamily="2" charset="0"/>
              </a:rPr>
              <a:t>মানবসম্পদ উন্নয়ন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4297680"/>
            <a:ext cx="3520441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700" b="1" dirty="0">
                <a:latin typeface="NikoshBAN" pitchFamily="2" charset="0"/>
                <a:cs typeface="NikoshBAN" pitchFamily="2" charset="0"/>
              </a:rPr>
              <a:t>জনগণের সম্পৃক্ততা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2599" y="7535608"/>
            <a:ext cx="2987041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700" b="1" dirty="0">
                <a:latin typeface="NikoshBAN" pitchFamily="2" charset="0"/>
                <a:cs typeface="NikoshBAN" pitchFamily="2" charset="0"/>
              </a:rPr>
              <a:t>সিভিল সার্ভিস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4937759"/>
            <a:ext cx="4907280" cy="2548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27520" y="7535608"/>
            <a:ext cx="4907280" cy="6907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700" b="1" dirty="0">
                <a:latin typeface="NikoshBAN" pitchFamily="2" charset="0"/>
                <a:cs typeface="NikoshBAN" pitchFamily="2" charset="0"/>
              </a:rPr>
              <a:t>দৈনন্দিন জীবনে তথ্য প্রযুক্তি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8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441" y="6113978"/>
            <a:ext cx="10988040" cy="1414005"/>
          </a:xfrm>
          <a:prstGeom prst="rect">
            <a:avLst/>
          </a:prstGeom>
          <a:ln/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>
              <a:buNone/>
            </a:pP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6760" y="2286000"/>
            <a:ext cx="11414760" cy="3474720"/>
            <a:chOff x="533400" y="1676400"/>
            <a:chExt cx="7029450" cy="1600200"/>
          </a:xfrm>
        </p:grpSpPr>
        <p:pic>
          <p:nvPicPr>
            <p:cNvPr id="4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6076" b="51393"/>
            <a:stretch>
              <a:fillRect/>
            </a:stretch>
          </p:blipFill>
          <p:spPr bwMode="auto">
            <a:xfrm>
              <a:off x="40386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58734"/>
            <a:stretch>
              <a:fillRect/>
            </a:stretch>
          </p:blipFill>
          <p:spPr bwMode="auto">
            <a:xfrm>
              <a:off x="5334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960120" y="423554"/>
            <a:ext cx="11201400" cy="1752559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300" b="1" spc="66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5300" b="1" spc="66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spc="66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গতি</a:t>
            </a:r>
            <a:r>
              <a:rPr lang="bn-BD" sz="5300" b="1" spc="66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5300" b="1" spc="66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spc="66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300" b="1" spc="66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spc="66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5300" b="1" spc="66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spc="66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300" b="1" spc="66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spc="66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5300" b="1" spc="66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spc="66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5300" b="1" spc="66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spc="66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300" b="1" spc="66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spc="66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5300" b="1" spc="66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spc="66" dirty="0" err="1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300" b="1" spc="66" dirty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5300" b="1" spc="66" dirty="0">
              <a:ln w="11430"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7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887571"/>
              </p:ext>
            </p:extLst>
          </p:nvPr>
        </p:nvGraphicFramePr>
        <p:xfrm>
          <a:off x="5760720" y="3651886"/>
          <a:ext cx="1280160" cy="92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60720" y="3651886"/>
                        <a:ext cx="1280160" cy="92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5274874"/>
            <a:ext cx="10347960" cy="175255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 আলোকে বাংলাদেশের ডিজিটাল কার্যক্রমগু</a:t>
            </a:r>
            <a:r>
              <a:rPr lang="en-US" sz="5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লিখ।</a:t>
            </a:r>
            <a:endParaRPr lang="en-US" sz="5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3841" y="574994"/>
            <a:ext cx="4757834" cy="133706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20170" tIns="60085" rIns="120170" bIns="6008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7900" b="1" spc="66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7900" b="1" spc="66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0480" y="1371600"/>
            <a:ext cx="4480560" cy="12801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" y="2938296"/>
            <a:ext cx="11734800" cy="690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r>
              <a:rPr lang="bn-BD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3700" b="1" spc="66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কত সালের মধ্যে ডিজিটাল বাংলাদেশ গড়ে তুলতে চেয়েছেন</a:t>
            </a:r>
            <a:r>
              <a:rPr lang="en-US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00" b="1" spc="66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6840" y="3749040"/>
            <a:ext cx="2773680" cy="69073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(ক) ২০১৬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7440" y="3749040"/>
            <a:ext cx="2400300" cy="69073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(খ) ২০১৮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6840" y="4675656"/>
            <a:ext cx="2773680" cy="69073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(গ) ২০২০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7440" y="4675656"/>
            <a:ext cx="2400300" cy="69073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(ঘ) ২০২১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5590056"/>
            <a:ext cx="9174480" cy="6907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সুনির্দিষ্ট </a:t>
            </a:r>
            <a:r>
              <a:rPr lang="en-US" sz="3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3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7440" y="7235976"/>
            <a:ext cx="2400300" cy="6907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700" b="1" dirty="0">
                <a:latin typeface="NikoshBAN" pitchFamily="2" charset="0"/>
                <a:cs typeface="NikoshBAN" pitchFamily="2" charset="0"/>
              </a:rPr>
              <a:t>(ঘ) ৫টি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7440" y="6413016"/>
            <a:ext cx="2400300" cy="6907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700" b="1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6840" y="7235976"/>
            <a:ext cx="2880360" cy="6907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700" b="1" dirty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6841" y="6413016"/>
            <a:ext cx="2793077" cy="6907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700" b="1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b="1" dirty="0">
                <a:latin typeface="NikoshBAN" pitchFamily="2" charset="0"/>
                <a:cs typeface="NikoshBAN" pitchFamily="2" charset="0"/>
              </a:rPr>
              <a:t>২টি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1463041"/>
            <a:ext cx="3520440" cy="107949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1463041"/>
            <a:ext cx="3520440" cy="107949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0520" y="1658136"/>
            <a:ext cx="4053840" cy="69073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7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0520" y="1658136"/>
            <a:ext cx="4053840" cy="69073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7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0520" y="1645920"/>
            <a:ext cx="4053840" cy="69073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7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60520" y="1658136"/>
            <a:ext cx="4053840" cy="69073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7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0520" y="1645920"/>
            <a:ext cx="4053840" cy="69073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7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79917" y="1645920"/>
            <a:ext cx="4053840" cy="69073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7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/>
          <a:srcRect l="10266" t="15869" r="13860" b="31155"/>
          <a:stretch>
            <a:fillRect/>
          </a:stretch>
        </p:blipFill>
        <p:spPr bwMode="auto">
          <a:xfrm>
            <a:off x="3840480" y="197870"/>
            <a:ext cx="48006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39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0080" y="731520"/>
            <a:ext cx="11521440" cy="96964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700" b="1" spc="6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8700" b="1" spc="6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494270"/>
            <a:ext cx="2987040" cy="571500"/>
          </a:xfrm>
        </p:spPr>
        <p:txBody>
          <a:bodyPr lIns="120170" tIns="60085" rIns="120170" bIns="60085"/>
          <a:lstStyle/>
          <a:p>
            <a:pPr>
              <a:defRPr/>
            </a:pPr>
            <a:fld id="{4314E328-9D49-4C26-9C76-0AEC5AD2229D}" type="datetime1">
              <a:rPr lang="en-US" smtClean="0"/>
              <a:t>2/9/2020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74480" y="7494270"/>
            <a:ext cx="2987040" cy="571500"/>
          </a:xfrm>
        </p:spPr>
        <p:txBody>
          <a:bodyPr lIns="120170" tIns="60085" rIns="120170" bIns="60085"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640080" y="4937761"/>
            <a:ext cx="11734800" cy="17525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গড়ে তুলতে তোমার করণীয় দিকগুলো লিখ।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011681"/>
            <a:ext cx="4067175" cy="2571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FI\Desktop\New folder\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48" y="731520"/>
            <a:ext cx="8337750" cy="5209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1543" y="6211924"/>
            <a:ext cx="7147560" cy="1906448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>
              <a:buNone/>
            </a:pPr>
            <a:r>
              <a:rPr lang="en-US" sz="1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1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2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34200" y="1097280"/>
            <a:ext cx="4693920" cy="6217920"/>
          </a:xfrm>
        </p:spPr>
        <p:txBody>
          <a:bodyPr lIns="120170" tIns="60085" rIns="120170" bIns="60085"/>
          <a:lstStyle/>
          <a:p>
            <a:pPr>
              <a:lnSpc>
                <a:spcPct val="90000"/>
              </a:lnSpc>
            </a:pPr>
            <a:endParaRPr lang="en-US" sz="3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marL="450639" indent="-450639">
              <a:defRPr/>
            </a:pPr>
            <a:endParaRPr lang="en-US" sz="2400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450639" indent="-450639">
              <a:defRPr/>
            </a:pPr>
            <a:r>
              <a:rPr lang="bn-BD" sz="24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marL="450639" indent="-450639">
              <a:defRPr/>
            </a:pPr>
            <a:r>
              <a:rPr lang="bn-BD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0639" indent="-450639">
              <a:defRPr/>
            </a:pP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যোগাযোগ প্রযুক্তি ও বাংলাদেশ</a:t>
            </a:r>
            <a:endParaRPr lang="en-US" sz="24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0639" indent="-450639">
              <a:defRPr/>
            </a:pP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0639" indent="-450639">
              <a:defRPr/>
            </a:pP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bn-BD" sz="24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bn-BD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73480" y="1097280"/>
            <a:ext cx="5227320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মোছাঃ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পারভীন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আক্তার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Nikosh" pitchFamily="2" charset="0"/>
                <a:cs typeface="Nikosh" pitchFamily="2" charset="0"/>
              </a:rPr>
              <a:t>ফুলহরি</a:t>
            </a:r>
            <a:r>
              <a:rPr lang="en-US" sz="2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sz="2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latin typeface="Nikosh" pitchFamily="2" charset="0"/>
                <a:cs typeface="Nikosh" pitchFamily="2" charset="0"/>
              </a:rPr>
              <a:t>বিদ্যালয়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100" dirty="0" err="1">
                <a:latin typeface="Nikosh" pitchFamily="2" charset="0"/>
                <a:cs typeface="Nikosh" pitchFamily="2" charset="0"/>
              </a:rPr>
              <a:t>pervinakta</a:t>
            </a:r>
            <a:r>
              <a:rPr lang="bn-BD" sz="2100" dirty="0">
                <a:latin typeface="Nikosh" pitchFamily="2" charset="0"/>
                <a:cs typeface="Nikosh" pitchFamily="2" charset="0"/>
              </a:rPr>
              <a:t>r</a:t>
            </a:r>
            <a:r>
              <a:rPr lang="en-US" sz="2100" dirty="0">
                <a:latin typeface="Nikosh" pitchFamily="2" charset="0"/>
                <a:cs typeface="Nikosh" pitchFamily="2" charset="0"/>
              </a:rPr>
              <a:t>1984@gmail.com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Mobile: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01735275175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lIns="120170" tIns="60085" rIns="120170" bIns="60085"/>
          <a:lstStyle/>
          <a:p>
            <a:fld id="{FD001031-A06E-4B86-9FCA-158417A87459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120170" tIns="60085" rIns="120170" bIns="60085"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90" y="2215098"/>
            <a:ext cx="1873301" cy="2356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577536"/>
            <a:ext cx="3520440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>
              <a:buNone/>
            </a:pPr>
            <a:r>
              <a:rPr lang="en-US" sz="5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5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7480" y="1946359"/>
            <a:ext cx="133350" cy="5277401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47876" tIns="73940" rIns="147876" bIns="73940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09800"/>
            <a:ext cx="2126077" cy="235888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421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191621"/>
              </p:ext>
            </p:extLst>
          </p:nvPr>
        </p:nvGraphicFramePr>
        <p:xfrm>
          <a:off x="5760720" y="3383281"/>
          <a:ext cx="1280160" cy="92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60720" y="3383281"/>
                        <a:ext cx="1280160" cy="92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15138" y="1006734"/>
            <a:ext cx="9067800" cy="101389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800" b="1" spc="-197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5800" b="1" spc="-197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spc="-197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800" b="1" spc="-197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spc="-197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800" b="1" spc="-197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spc="-197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5800" b="1" spc="-197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040" y="4781383"/>
            <a:ext cx="7360920" cy="93695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Vision 2021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914400"/>
            <a:ext cx="7360920" cy="121395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7100" b="1" dirty="0">
                <a:latin typeface="NikoshBAN" pitchFamily="2" charset="0"/>
                <a:cs typeface="NikoshBAN" pitchFamily="2" charset="0"/>
              </a:rPr>
              <a:t>ডিজিটাল বাংলাদেশ</a:t>
            </a:r>
            <a:endParaRPr lang="en-US" sz="71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1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63779" y="2116965"/>
                <a:ext cx="10884381" cy="36437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0170" tIns="60085" rIns="120170" bIns="60085" rtlCol="0" anchor="ctr"/>
              <a:lstStyle/>
              <a:p>
                <a:r>
                  <a:rPr lang="en-US" sz="4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4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4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পাঠ শেষে </a:t>
                </a:r>
                <a:r>
                  <a:rPr lang="bn-BD" sz="4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4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</a:br>
                <a14:m>
                  <m:oMath xmlns:m="http://schemas.openxmlformats.org/officeDocument/2006/math">
                    <m:r>
                      <a:rPr lang="en-US" sz="3700" dirty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3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7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7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700" i="1" dirty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3700" i="1" dirty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a:rPr lang="bn-BD" sz="3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7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গুরুত্বপূর্ণ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দিকগুলো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উপস্থাপন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7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700" i="1" dirty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3700" i="1" dirty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</m:t>
                    </m:r>
                    <m:r>
                      <a:rPr lang="bn-BD" sz="3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bn-BD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বিনির্মাণে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গৃহীত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পদক্ষেপ</a:t>
                </a:r>
                <a:r>
                  <a:rPr lang="bn-BD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BD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বর্ণনা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37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দিতে</a:t>
                </a:r>
                <a:r>
                  <a:rPr lang="bn-BD" sz="37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পারবে।</a:t>
                </a:r>
                <a:endParaRPr lang="en-US" sz="37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blipFill rotWithShape="1">
                <a:blip r:embed="rId2"/>
                <a:stretch>
                  <a:fillRect l="-2039" b="-40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/>
          <p:cNvGrpSpPr/>
          <p:nvPr/>
        </p:nvGrpSpPr>
        <p:grpSpPr>
          <a:xfrm rot="16200000">
            <a:off x="5897789" y="-3109050"/>
            <a:ext cx="1157179" cy="8169881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635867" y="1900447"/>
            <a:ext cx="11736876" cy="4226034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93720" y="548641"/>
            <a:ext cx="6827520" cy="109084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3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3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797476" y="640080"/>
            <a:ext cx="10454640" cy="5852160"/>
          </a:xfrm>
          <a:prstGeom prst="foldedCorner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endParaRPr lang="bn-BD" sz="5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3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রক্তক্ষয়ী যু্দ্ধের ভেতর দিয়ে ১৯৭১ সালে আমরা আমাদের স্বাধীনতা অর্জন করেছি। </a:t>
            </a:r>
            <a:endParaRPr lang="en-US" sz="5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RAFI\Desktop\New folder\1387404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887419"/>
            <a:ext cx="8854440" cy="310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ded Corner 7"/>
          <p:cNvSpPr/>
          <p:nvPr/>
        </p:nvSpPr>
        <p:spPr>
          <a:xfrm>
            <a:off x="797476" y="617594"/>
            <a:ext cx="10454640" cy="585216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endParaRPr lang="bn-BD" sz="53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3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3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3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3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২০২১ সালে বাংলাদেশের স্বাধীনতার  অর্ধশতাব্দী পূর্ণ</a:t>
            </a:r>
            <a:r>
              <a:rPr lang="en-US" sz="5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হবে।   </a:t>
            </a:r>
            <a:endParaRPr lang="en-US" sz="5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RAFI\Desktop\New folder\48e8c5_17b7b45f1633414c80e9726ccee732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56" y="755974"/>
            <a:ext cx="864108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lded Corner 15"/>
          <p:cNvSpPr/>
          <p:nvPr/>
        </p:nvSpPr>
        <p:spPr>
          <a:xfrm>
            <a:off x="906780" y="640080"/>
            <a:ext cx="10454640" cy="5852160"/>
          </a:xfrm>
          <a:prstGeom prst="foldedCorner">
            <a:avLst/>
          </a:prstGeom>
          <a:solidFill>
            <a:srgbClr val="FFCC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endParaRPr lang="bn-BD" sz="53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3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3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3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3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সময়ের মধ্যে বাংলাদেশকে একটি জয়গায় নেওয়ার স্বপ্ন আমাদের সবার। </a:t>
            </a:r>
            <a:endParaRPr lang="en-US" sz="5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09" y="887419"/>
            <a:ext cx="3000375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9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3480" y="4206240"/>
            <a:ext cx="10881360" cy="376849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4200" dirty="0">
                <a:latin typeface="NikoshBAN" pitchFamily="2" charset="0"/>
                <a:cs typeface="NikoshBAN" pitchFamily="2" charset="0"/>
              </a:rPr>
              <a:t>ডিজিট শব্দের অর্থ সংখ্যা। কম্পিউটারে ব্যবহার করার জন্য সব কিছুকেই সংখ্যা বা অংকে রূপান্তর করতে হয়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3700" dirty="0">
                <a:latin typeface="NikoshBAN" pitchFamily="2" charset="0"/>
                <a:cs typeface="NikoshBAN" pitchFamily="2" charset="0"/>
              </a:rPr>
              <a:t>Digit = Noun</a:t>
            </a:r>
          </a:p>
          <a:p>
            <a:pPr algn="just">
              <a:lnSpc>
                <a:spcPct val="150000"/>
              </a:lnSpc>
            </a:pPr>
            <a:r>
              <a:rPr lang="en-US" sz="3700" dirty="0">
                <a:latin typeface="NikoshBAN" pitchFamily="2" charset="0"/>
                <a:cs typeface="NikoshBAN" pitchFamily="2" charset="0"/>
              </a:rPr>
              <a:t>Digital = Adjective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RAFI\Desktop\New folder\computer-binary-dig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1479377"/>
            <a:ext cx="7734300" cy="2726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3760" y="365761"/>
            <a:ext cx="5440680" cy="8446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700" dirty="0"/>
              <a:t>Digital </a:t>
            </a:r>
            <a:r>
              <a:rPr lang="en-US" sz="4700" dirty="0" err="1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7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700" dirty="0"/>
              <a:t> 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293079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531" y="2715228"/>
            <a:ext cx="8747760" cy="1337061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en-US" sz="79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7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9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7900" dirty="0">
                <a:latin typeface="NikoshBAN" pitchFamily="2" charset="0"/>
                <a:cs typeface="NikoshBAN" pitchFamily="2" charset="0"/>
              </a:rPr>
              <a:t> কী? </a:t>
            </a:r>
            <a:endParaRPr lang="en-US" sz="79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1005840"/>
            <a:ext cx="6187440" cy="121395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71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1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1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" y="5544602"/>
            <a:ext cx="11521440" cy="141400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just"/>
            <a:r>
              <a:rPr lang="bn-BD" sz="4200" b="1" dirty="0">
                <a:latin typeface="NikoshBAN" pitchFamily="2" charset="0"/>
                <a:cs typeface="NikoshBAN" pitchFamily="2" charset="0"/>
              </a:rPr>
              <a:t>ডিজিটাল বাংলাদেশ বলতে আসলে তথ্য ও যোগাযোগ প্রযুক্তি ব্যবহার করে গড়ে তোলা একটি আধুনিক বাংলাদেশকে বোঝানো হয়েছে।</a:t>
            </a:r>
            <a:endParaRPr lang="en-US" sz="4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278911" y="3934024"/>
            <a:ext cx="2667000" cy="1278056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 উত্তরঃ </a:t>
            </a:r>
            <a:endParaRPr lang="en-US" sz="3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0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0.gstatic.com/images?q=tbn:ANd9GcQx1ytanLkXvxU7XGiquApU0nV6X9K1lA3POsf_STuhlsCAGvx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4220" y="1128390"/>
            <a:ext cx="4053840" cy="211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403401175IT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235336"/>
            <a:ext cx="4427220" cy="19600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Slide Pictu -2 (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619" y="1128391"/>
            <a:ext cx="4322273" cy="229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03_08_07_2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619" y="4364034"/>
            <a:ext cx="4322273" cy="183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45948" y="6381751"/>
            <a:ext cx="4508092" cy="52145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26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2600" dirty="0">
              <a:solidFill>
                <a:srgbClr val="0D0D0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34200" y="3438203"/>
            <a:ext cx="4373880" cy="613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0170" tIns="60085" rIns="120170" bIns="60085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7125698" y="6290310"/>
            <a:ext cx="4235721" cy="613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দারিদ্র্য মোচন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01012" y="3449633"/>
            <a:ext cx="4373880" cy="613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0170" tIns="60085" rIns="120170" bIns="60085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87952" y="182880"/>
            <a:ext cx="6987540" cy="936951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53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বাংলাদেশের </a:t>
            </a:r>
            <a:r>
              <a:rPr lang="bn-BD" sz="53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লক্ষ</a:t>
            </a:r>
            <a:endParaRPr lang="en-US" sz="53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" y="6957925"/>
            <a:ext cx="11094720" cy="141400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200" dirty="0">
                <a:latin typeface="NikoshBAN" pitchFamily="2" charset="0"/>
                <a:cs typeface="NikoshBAN" pitchFamily="2" charset="0"/>
              </a:rPr>
              <a:t>সব ধরনের প্রযুক্তি ব্যবহার করে শিক্ষা, চিকিৎসা, কর্মসংস্থান এবং দারিদ্র্য মোচনের অঙ্গীকার বাস্তবায়ন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0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26331162"/>
              </p:ext>
            </p:extLst>
          </p:nvPr>
        </p:nvGraphicFramePr>
        <p:xfrm>
          <a:off x="-1600200" y="0"/>
          <a:ext cx="16215360" cy="804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4693920" y="2743200"/>
            <a:ext cx="3520440" cy="2926080"/>
          </a:xfrm>
          <a:prstGeom prst="flowChartConnector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বাংলাদেশের মূল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 হল প্রযুক্তির সর্বোচ্চ ব্যবহার করে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5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"/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"/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"/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"/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"/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"/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"/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"/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"/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322</Words>
  <Application>Microsoft Office PowerPoint</Application>
  <PresentationFormat>Custom</PresentationFormat>
  <Paragraphs>107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8</cp:revision>
  <dcterms:created xsi:type="dcterms:W3CDTF">2006-08-16T00:00:00Z</dcterms:created>
  <dcterms:modified xsi:type="dcterms:W3CDTF">2020-02-09T18:10:36Z</dcterms:modified>
</cp:coreProperties>
</file>