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5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4" r:id="rId19"/>
  </p:sldIdLst>
  <p:sldSz cx="100584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528" y="-102"/>
      </p:cViewPr>
      <p:guideLst>
        <p:guide orient="horz" pos="201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988398"/>
            <a:ext cx="854964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627120"/>
            <a:ext cx="704088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028D-81E9-4A63-BD35-140A28EDF6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C52-367E-4422-8578-9458A2EA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028D-81E9-4A63-BD35-140A28EDF6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C52-367E-4422-8578-9458A2EA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56330"/>
            <a:ext cx="226314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56330"/>
            <a:ext cx="662178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028D-81E9-4A63-BD35-140A28EDF6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C52-367E-4422-8578-9458A2EA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4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028D-81E9-4A63-BD35-140A28EDF6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C52-367E-4422-8578-9458A2EA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113108"/>
            <a:ext cx="854964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712932"/>
            <a:ext cx="854964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028D-81E9-4A63-BD35-140A28EDF6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C52-367E-4422-8578-9458A2EA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493521"/>
            <a:ext cx="444246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493521"/>
            <a:ext cx="444246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028D-81E9-4A63-BD35-140A28EDF6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C52-367E-4422-8578-9458A2EA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9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432772"/>
            <a:ext cx="4444207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029883"/>
            <a:ext cx="4444207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432772"/>
            <a:ext cx="4445953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029883"/>
            <a:ext cx="4445953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028D-81E9-4A63-BD35-140A28EDF6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C52-367E-4422-8578-9458A2EA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8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028D-81E9-4A63-BD35-140A28EDF6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C52-367E-4422-8578-9458A2EA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3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028D-81E9-4A63-BD35-140A28EDF6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C52-367E-4422-8578-9458A2EA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6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54847"/>
            <a:ext cx="3309144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254848"/>
            <a:ext cx="5622925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339428"/>
            <a:ext cx="3309144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028D-81E9-4A63-BD35-140A28EDF6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C52-367E-4422-8578-9458A2EA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6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480560"/>
            <a:ext cx="603504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571923"/>
            <a:ext cx="603504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009515"/>
            <a:ext cx="603504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028D-81E9-4A63-BD35-140A28EDF6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EC52-367E-4422-8578-9458A2EA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6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56329"/>
            <a:ext cx="905256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493521"/>
            <a:ext cx="905256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5932595"/>
            <a:ext cx="234696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028D-81E9-4A63-BD35-140A28EDF6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5932595"/>
            <a:ext cx="318516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5932595"/>
            <a:ext cx="234696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7EC52-367E-4422-8578-9458A2EA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6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masum1976m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502920" y="2560320"/>
            <a:ext cx="2179320" cy="1706880"/>
          </a:xfrm>
          <a:prstGeom prst="frame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স্বা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6" name="Frame 5"/>
          <p:cNvSpPr/>
          <p:nvPr/>
        </p:nvSpPr>
        <p:spPr>
          <a:xfrm>
            <a:off x="2766060" y="2560320"/>
            <a:ext cx="2179320" cy="1706880"/>
          </a:xfrm>
          <a:prstGeom prst="frame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গ</a:t>
            </a:r>
          </a:p>
        </p:txBody>
      </p:sp>
      <p:sp>
        <p:nvSpPr>
          <p:cNvPr id="7" name="Frame 6"/>
          <p:cNvSpPr/>
          <p:nvPr/>
        </p:nvSpPr>
        <p:spPr>
          <a:xfrm>
            <a:off x="5029200" y="2560320"/>
            <a:ext cx="2179320" cy="1706880"/>
          </a:xfrm>
          <a:prstGeom prst="frame">
            <a:avLst/>
          </a:prstGeom>
          <a:solidFill>
            <a:srgbClr val="00206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ত</a:t>
            </a:r>
          </a:p>
        </p:txBody>
      </p:sp>
      <p:sp>
        <p:nvSpPr>
          <p:cNvPr id="8" name="Frame 7"/>
          <p:cNvSpPr/>
          <p:nvPr/>
        </p:nvSpPr>
        <p:spPr>
          <a:xfrm>
            <a:off x="7292340" y="2560320"/>
            <a:ext cx="2179320" cy="1706880"/>
          </a:xfrm>
          <a:prstGeom prst="frame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42718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4572000" cy="5124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>
            <a:off x="4953000" y="3248025"/>
            <a:ext cx="1676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70914" y="2924859"/>
            <a:ext cx="31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শিশুর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মারাত্মক</a:t>
            </a:r>
            <a:r>
              <a:rPr lang="en-US" sz="3600" dirty="0" smtClean="0"/>
              <a:t> </a:t>
            </a:r>
            <a:r>
              <a:rPr lang="en-US" sz="3600" dirty="0" err="1" smtClean="0"/>
              <a:t>রোগ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78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7578934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47257" y="267508"/>
            <a:ext cx="4724401" cy="64633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 </a:t>
            </a:r>
            <a:r>
              <a:rPr lang="en-US" sz="3600" dirty="0" err="1" smtClean="0"/>
              <a:t>শিশুর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প্রতিরোধ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সম্ভব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562600"/>
            <a:ext cx="4138749" cy="64633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600" dirty="0" err="1" smtClean="0"/>
              <a:t>সময়</a:t>
            </a:r>
            <a:r>
              <a:rPr lang="en-US" sz="3600" dirty="0" smtClean="0"/>
              <a:t> </a:t>
            </a:r>
            <a:r>
              <a:rPr lang="en-US" sz="3600" dirty="0" err="1" smtClean="0"/>
              <a:t>মত</a:t>
            </a:r>
            <a:r>
              <a:rPr lang="en-US" sz="3600" dirty="0" smtClean="0"/>
              <a:t> </a:t>
            </a:r>
            <a:r>
              <a:rPr lang="en-US" sz="3600" dirty="0" err="1" smtClean="0"/>
              <a:t>টিকা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দিলে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79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066800"/>
            <a:ext cx="6248400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একক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3276600"/>
            <a:ext cx="7086600" cy="64633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রোগ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নির্ণয়ে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তথ্য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প্রযুক্তির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অবদান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82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43201"/>
            <a:ext cx="4534343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1"/>
            <a:ext cx="32766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272067"/>
            <a:ext cx="3121190" cy="2122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5562600"/>
            <a:ext cx="9677400" cy="64633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টেলিফোনের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সাহায্যে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চিকিৎসা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নেয়াকে</a:t>
            </a:r>
            <a:r>
              <a:rPr lang="en-US" sz="3600" dirty="0" smtClean="0"/>
              <a:t> “</a:t>
            </a:r>
            <a:r>
              <a:rPr lang="en-US" sz="3600" dirty="0" err="1" smtClean="0"/>
              <a:t>টেলিমেডিসিন</a:t>
            </a:r>
            <a:r>
              <a:rPr lang="en-US" sz="3600" dirty="0" smtClean="0"/>
              <a:t>”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42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38200"/>
            <a:ext cx="6286500" cy="64633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এসো</a:t>
            </a:r>
            <a:r>
              <a:rPr lang="en-US" sz="3600" dirty="0" smtClean="0"/>
              <a:t> 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ভিডিও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57357"/>
              </p:ext>
            </p:extLst>
          </p:nvPr>
        </p:nvGraphicFramePr>
        <p:xfrm>
          <a:off x="4286250" y="2971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0" y="2971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12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017" y="1066800"/>
            <a:ext cx="5791200" cy="83099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দলীয়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657600"/>
            <a:ext cx="9525000" cy="156966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“</a:t>
            </a:r>
            <a:r>
              <a:rPr lang="en-US" sz="4800" dirty="0" err="1" smtClean="0"/>
              <a:t>টেলিমেডিসিন</a:t>
            </a:r>
            <a:r>
              <a:rPr lang="en-US" sz="4800" dirty="0" smtClean="0"/>
              <a:t>” </a:t>
            </a:r>
            <a:r>
              <a:rPr lang="en-US" sz="4800" dirty="0" err="1" smtClean="0"/>
              <a:t>কীভাবে</a:t>
            </a:r>
            <a:r>
              <a:rPr lang="en-US" sz="4800" dirty="0" smtClean="0"/>
              <a:t> </a:t>
            </a:r>
            <a:r>
              <a:rPr lang="en-US" sz="4800" dirty="0" err="1" smtClean="0"/>
              <a:t>সবার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কাছে</a:t>
            </a:r>
            <a:r>
              <a:rPr lang="en-US" sz="4800" dirty="0" smtClean="0"/>
              <a:t> </a:t>
            </a:r>
            <a:r>
              <a:rPr lang="en-US" sz="4800" dirty="0" err="1" smtClean="0"/>
              <a:t>স্বাস্থ্য</a:t>
            </a:r>
            <a:r>
              <a:rPr lang="en-US" sz="4800" dirty="0" smtClean="0"/>
              <a:t> </a:t>
            </a:r>
            <a:r>
              <a:rPr lang="en-US" sz="4800" dirty="0" err="1" smtClean="0"/>
              <a:t>সেবা</a:t>
            </a:r>
            <a:r>
              <a:rPr lang="en-US" sz="4800" dirty="0" smtClean="0"/>
              <a:t> </a:t>
            </a:r>
            <a:r>
              <a:rPr lang="en-US" sz="4800" dirty="0" err="1" smtClean="0"/>
              <a:t>পৌছে</a:t>
            </a:r>
            <a:r>
              <a:rPr lang="en-US" sz="4800" dirty="0" smtClean="0"/>
              <a:t> </a:t>
            </a:r>
            <a:r>
              <a:rPr lang="en-US" sz="4800" dirty="0" err="1" smtClean="0"/>
              <a:t>দিতে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পারে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398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6781800" cy="70788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মূল্যায়ন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47056" y="2057400"/>
            <a:ext cx="8924109" cy="70788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১। </a:t>
            </a:r>
            <a:r>
              <a:rPr lang="en-US" sz="4000" dirty="0" err="1" smtClean="0"/>
              <a:t>সঠিক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ঔষধ</a:t>
            </a:r>
            <a:r>
              <a:rPr lang="en-US" sz="4000" dirty="0" smtClean="0"/>
              <a:t> ও </a:t>
            </a:r>
            <a:r>
              <a:rPr lang="en-US" sz="4000" dirty="0" err="1" smtClean="0"/>
              <a:t>প্রেসক্রিপশনের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প্রয়োজন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47057" y="2971800"/>
            <a:ext cx="8924108" cy="70788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২। “</a:t>
            </a:r>
            <a:r>
              <a:rPr lang="en-US" sz="4000" dirty="0" err="1" smtClean="0"/>
              <a:t>টেলিমেডিসিন</a:t>
            </a:r>
            <a:r>
              <a:rPr lang="en-US" sz="4000" dirty="0" smtClean="0"/>
              <a:t>” </a:t>
            </a:r>
            <a:r>
              <a:rPr lang="en-US" sz="4000" dirty="0" err="1" smtClean="0"/>
              <a:t>কাকে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47057" y="3837057"/>
            <a:ext cx="8924108" cy="70788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৩। </a:t>
            </a:r>
            <a:r>
              <a:rPr lang="en-US" sz="4000" dirty="0" err="1" smtClean="0"/>
              <a:t>শিশুকে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টিকা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দেওয়া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কেন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46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075332"/>
            <a:ext cx="4267200" cy="83099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" y="3124200"/>
            <a:ext cx="9525000" cy="156966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“</a:t>
            </a:r>
            <a:r>
              <a:rPr lang="en-US" sz="4800" dirty="0" err="1" smtClean="0"/>
              <a:t>রোগ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প্রতিকারের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চেয়ে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প্রতিরোধই</a:t>
            </a:r>
            <a:r>
              <a:rPr lang="en-US" sz="4800" dirty="0" smtClean="0"/>
              <a:t> </a:t>
            </a:r>
            <a:r>
              <a:rPr lang="en-US" sz="4800" dirty="0" err="1" smtClean="0"/>
              <a:t>উত্তম</a:t>
            </a:r>
            <a:r>
              <a:rPr lang="en-US" sz="4800" dirty="0" smtClean="0"/>
              <a:t>” </a:t>
            </a:r>
            <a:r>
              <a:rPr lang="en-US" sz="4800" dirty="0" err="1" smtClean="0"/>
              <a:t>বাক্যটির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যথার্থতা</a:t>
            </a:r>
            <a:r>
              <a:rPr lang="en-US" sz="4800" dirty="0" smtClean="0"/>
              <a:t> </a:t>
            </a:r>
            <a:r>
              <a:rPr lang="en-US" sz="4800" dirty="0" err="1" smtClean="0"/>
              <a:t>লিখে</a:t>
            </a:r>
            <a:r>
              <a:rPr lang="en-US" sz="4800" dirty="0" smtClean="0"/>
              <a:t> </a:t>
            </a:r>
            <a:r>
              <a:rPr lang="en-US" sz="4800" dirty="0" err="1" smtClean="0"/>
              <a:t>আনবে</a:t>
            </a:r>
            <a:r>
              <a:rPr lang="en-US" sz="4800" dirty="0" smtClean="0"/>
              <a:t>।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2954"/>
            <a:ext cx="7650117" cy="4953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786958" y="5168537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2845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334" y="3581400"/>
            <a:ext cx="51130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 মাছুম বিল্লাহ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চামী মোসলেমিয়া দাখিল মাদ্রাসা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রাজাবাড়ী, নেছারাবাদ, পিরোজপুর।</a:t>
            </a:r>
            <a:r>
              <a:rPr kumimoji="0" lang="bn-IN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ই-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মেইল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  <a:hlinkClick r:id="rId2"/>
              </a:rPr>
              <a:t>masum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Light" pitchFamily="2" charset="0"/>
                <a:cs typeface="NikoshLight" pitchFamily="2" charset="0"/>
                <a:hlinkClick r:id="rId2"/>
              </a:rPr>
              <a:t>1976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  <a:hlinkClick r:id="rId2"/>
              </a:rPr>
              <a:t>m@gmail.com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মোবাইল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Light" pitchFamily="2" charset="0"/>
                <a:cs typeface="NikoshLight" pitchFamily="2" charset="0"/>
              </a:rPr>
              <a:t>01740971253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0606" y="3679436"/>
            <a:ext cx="43586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শ্রেণিঃ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তথ্য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প্রযুক্তি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প্রথম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পাঠঃ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৬ (</a:t>
            </a:r>
            <a:r>
              <a:rPr kumimoji="0" lang="en-US" sz="2400" b="1" i="0" u="none" strike="noStrike" kern="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চিকিৎসা</a:t>
            </a:r>
            <a:r>
              <a:rPr kumimoji="0" lang="en-US" sz="24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)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সময়ঃ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৫০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মিনিট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তারিখ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০০/০০/২০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ইং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8420" y="77844"/>
            <a:ext cx="5113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4800" b="1" i="0" u="sng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3" y="737871"/>
            <a:ext cx="2787014" cy="2614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10" y="737869"/>
            <a:ext cx="2095500" cy="26149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0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711200"/>
            <a:ext cx="5143500" cy="70788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এসো</a:t>
            </a:r>
            <a:r>
              <a:rPr lang="en-US" sz="4000" dirty="0" smtClean="0"/>
              <a:t> </a:t>
            </a:r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দেখি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2362200"/>
            <a:ext cx="4611007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91" y="2362200"/>
            <a:ext cx="4472215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08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4678680" cy="3119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4495800" cy="31032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302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4040" y="1663277"/>
            <a:ext cx="6286500" cy="64633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এসো</a:t>
            </a:r>
            <a:r>
              <a:rPr lang="en-US" sz="3600" dirty="0" smtClean="0"/>
              <a:t>  </a:t>
            </a:r>
            <a:r>
              <a:rPr lang="en-US" sz="3600" dirty="0" err="1" smtClean="0"/>
              <a:t>পিত্তে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পাথর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অপারেশন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197791"/>
              </p:ext>
            </p:extLst>
          </p:nvPr>
        </p:nvGraphicFramePr>
        <p:xfrm>
          <a:off x="4572000" y="28146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8146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81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362200"/>
            <a:ext cx="419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/>
              <a:t>চিকিৎসা</a:t>
            </a:r>
            <a:endParaRPr lang="en-US" sz="115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90800" y="3733800"/>
            <a:ext cx="457200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8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80716"/>
            <a:ext cx="7657360" cy="64633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এই </a:t>
            </a:r>
            <a:r>
              <a:rPr lang="bn-IN" sz="3600" dirty="0"/>
              <a:t>পাঠ শেষে  শিক্ষার্থীরা-</a:t>
            </a:r>
            <a:r>
              <a:rPr lang="bn-IN" sz="3600" dirty="0" smtClean="0"/>
              <a:t>------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63386"/>
            <a:ext cx="3090766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 শি</a:t>
            </a:r>
            <a:r>
              <a:rPr lang="en-US" sz="3600" dirty="0" err="1" smtClean="0"/>
              <a:t>খনফল</a:t>
            </a:r>
            <a:r>
              <a:rPr lang="bn-IN" sz="3600" dirty="0" smtClean="0"/>
              <a:t>-----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055679"/>
            <a:ext cx="8686800" cy="1323439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000" dirty="0" err="1" smtClean="0"/>
              <a:t>চিকিৎসা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ক্ষেত্রে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তথ্য</a:t>
            </a:r>
            <a:r>
              <a:rPr lang="en-US" sz="4000" dirty="0" smtClean="0"/>
              <a:t> ও </a:t>
            </a:r>
            <a:r>
              <a:rPr lang="en-US" sz="4000" dirty="0" err="1" smtClean="0"/>
              <a:t>যোগাযোগ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প্রযুক্তির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অবদান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    </a:t>
            </a:r>
            <a:r>
              <a:rPr lang="en-US" sz="4000" dirty="0" err="1" smtClean="0"/>
              <a:t>ব্যাখ্যা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bn-IN" sz="4000" dirty="0" smtClean="0"/>
              <a:t>পারবে। 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300902"/>
            <a:ext cx="8686800" cy="707886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২. </a:t>
            </a:r>
            <a:r>
              <a:rPr lang="en-US" sz="4000" dirty="0" err="1" smtClean="0"/>
              <a:t>টেলিমেডিসিনের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সুবিধা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ব্যাখ্যা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bn-IN" sz="4000" dirty="0" smtClean="0"/>
              <a:t>পারবে।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0171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2" y="841094"/>
            <a:ext cx="3368043" cy="2039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6" y="3657600"/>
            <a:ext cx="3368042" cy="1886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83" y="3664449"/>
            <a:ext cx="3417012" cy="19871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841094"/>
            <a:ext cx="3417013" cy="2054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07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14374"/>
            <a:ext cx="3347336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14374"/>
            <a:ext cx="3352800" cy="2105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35131" y="3752833"/>
            <a:ext cx="9677400" cy="64633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আগে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ডাক্তার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কবিরাজরা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রোগীর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লক্ষণ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দেখে</a:t>
            </a:r>
            <a:r>
              <a:rPr lang="en-US" sz="3600" dirty="0" smtClean="0"/>
              <a:t>  </a:t>
            </a:r>
            <a:r>
              <a:rPr lang="en-US" sz="3600" dirty="0" err="1" smtClean="0"/>
              <a:t>চিকিৎসা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করতেন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4246" y="4572000"/>
            <a:ext cx="9677400" cy="120032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বর্তমানে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ডাক্তার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রোগীর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পুরো</a:t>
            </a:r>
            <a:r>
              <a:rPr lang="en-US" sz="3600" dirty="0" smtClean="0"/>
              <a:t> </a:t>
            </a:r>
            <a:r>
              <a:rPr lang="en-US" sz="3600" dirty="0" err="1" smtClean="0"/>
              <a:t>শরীরকে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সূক্ষভাবে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পরীক্ষা-নিরীক্ষা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নিখুঁতভাবে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রোগ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নির্ণয়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পারেন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60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209</Words>
  <Application>Microsoft Office PowerPoint</Application>
  <PresentationFormat>Custom</PresentationFormat>
  <Paragraphs>43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32</cp:revision>
  <dcterms:created xsi:type="dcterms:W3CDTF">2020-01-31T04:56:44Z</dcterms:created>
  <dcterms:modified xsi:type="dcterms:W3CDTF">2020-02-02T12:35:37Z</dcterms:modified>
</cp:coreProperties>
</file>