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5" r:id="rId5"/>
    <p:sldId id="264" r:id="rId6"/>
    <p:sldId id="263" r:id="rId7"/>
    <p:sldId id="273" r:id="rId8"/>
    <p:sldId id="262" r:id="rId9"/>
    <p:sldId id="272" r:id="rId10"/>
    <p:sldId id="261" r:id="rId11"/>
    <p:sldId id="260" r:id="rId12"/>
    <p:sldId id="275" r:id="rId13"/>
    <p:sldId id="277" r:id="rId14"/>
    <p:sldId id="269" r:id="rId15"/>
    <p:sldId id="257" r:id="rId16"/>
    <p:sldId id="258" r:id="rId17"/>
    <p:sldId id="259" r:id="rId18"/>
    <p:sldId id="268" r:id="rId19"/>
    <p:sldId id="274" r:id="rId20"/>
    <p:sldId id="270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64A-2EFC-4C4A-AF61-E96D56D92B2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02D-D377-4F4B-97ED-EADAF866C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1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64A-2EFC-4C4A-AF61-E96D56D92B2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02D-D377-4F4B-97ED-EADAF866C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8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64A-2EFC-4C4A-AF61-E96D56D92B2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02D-D377-4F4B-97ED-EADAF866C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5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64A-2EFC-4C4A-AF61-E96D56D92B2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02D-D377-4F4B-97ED-EADAF866C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8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64A-2EFC-4C4A-AF61-E96D56D92B2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02D-D377-4F4B-97ED-EADAF866C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3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64A-2EFC-4C4A-AF61-E96D56D92B2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02D-D377-4F4B-97ED-EADAF866C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9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64A-2EFC-4C4A-AF61-E96D56D92B2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02D-D377-4F4B-97ED-EADAF866C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64A-2EFC-4C4A-AF61-E96D56D92B2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02D-D377-4F4B-97ED-EADAF866C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9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64A-2EFC-4C4A-AF61-E96D56D92B2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02D-D377-4F4B-97ED-EADAF866C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2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64A-2EFC-4C4A-AF61-E96D56D92B2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02D-D377-4F4B-97ED-EADAF866C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3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64A-2EFC-4C4A-AF61-E96D56D92B2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02D-D377-4F4B-97ED-EADAF866C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464A-2EFC-4C4A-AF61-E96D56D92B2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702D-D377-4F4B-97ED-EADAF866C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8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rose-scraps-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7138" y="314122"/>
            <a:ext cx="7366882" cy="5100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2" y="864522"/>
            <a:ext cx="1514341" cy="184664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2" y="2752497"/>
            <a:ext cx="1514341" cy="175799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2" y="4523370"/>
            <a:ext cx="1514341" cy="165906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29" y="314122"/>
            <a:ext cx="1548683" cy="184664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29" y="2173645"/>
            <a:ext cx="1548684" cy="216684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29" y="4353369"/>
            <a:ext cx="1548684" cy="176488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970468" y="2046226"/>
            <a:ext cx="84356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3" y="103030"/>
            <a:ext cx="2971800" cy="3467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2" y="34369"/>
            <a:ext cx="1515239" cy="8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97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1291"/>
            <a:ext cx="1791061" cy="1090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51" y="2119175"/>
            <a:ext cx="2976267" cy="3004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695785" y="2326195"/>
            <a:ext cx="2809435" cy="683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7278" y="3965574"/>
            <a:ext cx="3883493" cy="683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 শামসুল হক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 rot="2050518">
            <a:off x="9313359" y="383344"/>
            <a:ext cx="2672365" cy="1555929"/>
          </a:xfrm>
          <a:prstGeom prst="cloudCallout">
            <a:avLst>
              <a:gd name="adj1" fmla="val -4843"/>
              <a:gd name="adj2" fmla="val 119821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 </a:t>
            </a:r>
            <a:r>
              <a:rPr lang="bn-IN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2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1291"/>
            <a:ext cx="1791061" cy="109001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86708" y="313367"/>
            <a:ext cx="8299938" cy="3287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জন্মেছি বাংলায়,আমি বাংলায় কথা বলি,</a:t>
            </a:r>
          </a:p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বাংলার আলপথ দিয়ে হাজার বছর চলি ।</a:t>
            </a:r>
          </a:p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 পলিমাটি কোমলে আমার চলার চিহ্ন ফেলে। </a:t>
            </a:r>
          </a:p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তেরোশত নদী শুধায় আমাকে ,কোথা থেকে তুমি এলে ?  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6" y="3783623"/>
            <a:ext cx="2609850" cy="17526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78" y="3783623"/>
            <a:ext cx="2971800" cy="17526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83623"/>
            <a:ext cx="2867025" cy="18002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3783623"/>
            <a:ext cx="2886075" cy="180022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346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1291"/>
            <a:ext cx="1791061" cy="109001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90370" y="272560"/>
            <a:ext cx="9659815" cy="31927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বাঙালি,পাহাড়পুরের বৌদ্ধবিহার থেকে।</a:t>
            </a: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 জোড়াবাংলার মন্দির-বেদি থেকে</a:t>
            </a: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 বরেন্দ্রভূমে সোনা মসজিদ থেকে ।</a:t>
            </a: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বাঙালি আউল বাউল মাটির দেউল থেকে।</a:t>
            </a:r>
          </a:p>
          <a:p>
            <a:pPr algn="ctr"/>
            <a:endParaRPr lang="bn-IN" sz="2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91" y="3924300"/>
            <a:ext cx="2600325" cy="17526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86" y="3924300"/>
            <a:ext cx="1905000" cy="1905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72" y="3924299"/>
            <a:ext cx="2971800" cy="190500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07" y="3822309"/>
            <a:ext cx="2219325" cy="20574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1633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1291"/>
            <a:ext cx="1791061" cy="109001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3939" y="869852"/>
            <a:ext cx="6622084" cy="22742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যে এসেছি জয়বাংলার বজ্রকণ্ঠ থেকে।</a:t>
            </a:r>
          </a:p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যে এসেছি একাত্তরে মুক্তিযুদ্ধ থেকে।</a:t>
            </a:r>
          </a:p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আমার পেছনে হাজার চরণচিহ্ন ফেলে।</a:t>
            </a:r>
          </a:p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শুধাও আমাকে এতদূর তুমি কোন প্রেরণায় এলে?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1" y="4013981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37" y="3996543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96543"/>
            <a:ext cx="2143125" cy="182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4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1291"/>
            <a:ext cx="1791061" cy="10900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rot="1228144">
            <a:off x="9629939" y="184053"/>
            <a:ext cx="2672365" cy="1555929"/>
          </a:xfrm>
          <a:prstGeom prst="cloudCallout">
            <a:avLst>
              <a:gd name="adj1" fmla="val -14298"/>
              <a:gd name="adj2" fmla="val 121060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14" y="962017"/>
            <a:ext cx="3593416" cy="3310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29865" y="1384735"/>
            <a:ext cx="6622084" cy="22742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তুমি বুঝি বাঙালি জাতির বীজমন্ত্রটি শোন নাই-</a:t>
            </a:r>
          </a:p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‘সবার উপরে মানুষ সত্য , তাহার উপরে নাই।’</a:t>
            </a:r>
          </a:p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 আছি, একসাথে বাঁচি, আজও একসাথে থাকবই-</a:t>
            </a:r>
          </a:p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বিভেদের রেখা মুছে দিয়ে সাম্যের ছবি আঁকবই 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16" y="4434143"/>
            <a:ext cx="2857500" cy="16002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57" y="4321757"/>
            <a:ext cx="2619375" cy="17430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3" y="4328617"/>
            <a:ext cx="2466975" cy="184785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747" y="4464990"/>
            <a:ext cx="2028825" cy="170622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6489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1291"/>
            <a:ext cx="1791061" cy="1090018"/>
          </a:xfrm>
          <a:prstGeom prst="rect">
            <a:avLst/>
          </a:prstGeom>
        </p:spPr>
      </p:pic>
      <p:sp>
        <p:nvSpPr>
          <p:cNvPr id="5" name="Up Ribbon 4"/>
          <p:cNvSpPr/>
          <p:nvPr/>
        </p:nvSpPr>
        <p:spPr>
          <a:xfrm>
            <a:off x="2266715" y="150574"/>
            <a:ext cx="7140865" cy="10750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5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শব্দার্থ </a:t>
            </a:r>
            <a:endParaRPr lang="bn-BD" sz="54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445026" y="1825023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আলপথ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01262" y="5303166"/>
            <a:ext cx="2845043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মহুয়ার পালা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445026" y="2940591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দেউল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445026" y="4152171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চিহ্ন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5026" y="1718605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জমির সীমানার পথ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5026" y="2940591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দেবালয়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5026" y="4152171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5026" y="5422072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মৈমনসিংহ গীতিকার একটি পালা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05" y="1623404"/>
            <a:ext cx="2143126" cy="97024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68" y="2731803"/>
            <a:ext cx="1596170" cy="107819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2" r="30283" b="10318"/>
          <a:stretch/>
        </p:blipFill>
        <p:spPr>
          <a:xfrm>
            <a:off x="4146305" y="3956517"/>
            <a:ext cx="1992159" cy="95403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05" y="5182516"/>
            <a:ext cx="2024700" cy="84483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2774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86283" cy="1091279"/>
          </a:xfrm>
          <a:prstGeom prst="rect">
            <a:avLst/>
          </a:prstGeom>
        </p:spPr>
      </p:pic>
      <p:sp>
        <p:nvSpPr>
          <p:cNvPr id="5" name="Up Ribbon 4"/>
          <p:cNvSpPr/>
          <p:nvPr/>
        </p:nvSpPr>
        <p:spPr>
          <a:xfrm>
            <a:off x="1983832" y="243811"/>
            <a:ext cx="7706631" cy="847468"/>
          </a:xfrm>
          <a:prstGeom prst="ribbon2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4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75" y="1335090"/>
            <a:ext cx="3885049" cy="311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18615" y="4990347"/>
            <a:ext cx="10843415" cy="759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সবার উপরে মানুষ সত্য তাহার উপরে নাই , চরণ টি বুঝিয়ে লিখ</a:t>
            </a:r>
            <a:r>
              <a:rPr lang="en-US" sz="36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9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1291"/>
            <a:ext cx="1791061" cy="1090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6"/>
          <a:stretch/>
        </p:blipFill>
        <p:spPr>
          <a:xfrm>
            <a:off x="1137634" y="1424443"/>
            <a:ext cx="9916732" cy="47432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04571" y="71291"/>
            <a:ext cx="8839200" cy="1281861"/>
          </a:xfrm>
          <a:prstGeom prst="rect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নিরব পাঠ</a:t>
            </a:r>
            <a:endParaRPr lang="en-US" sz="80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2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1291"/>
            <a:ext cx="1791061" cy="1090018"/>
          </a:xfrm>
          <a:prstGeom prst="rect">
            <a:avLst/>
          </a:prstGeom>
        </p:spPr>
      </p:pic>
      <p:sp>
        <p:nvSpPr>
          <p:cNvPr id="5" name="Up Ribbon 4"/>
          <p:cNvSpPr/>
          <p:nvPr/>
        </p:nvSpPr>
        <p:spPr>
          <a:xfrm>
            <a:off x="2242684" y="345095"/>
            <a:ext cx="7706631" cy="10750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32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31" y="1894827"/>
            <a:ext cx="4293136" cy="2793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18615" y="5162822"/>
            <a:ext cx="11499214" cy="759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আমার পরিচয় কবিতায় ,বাঙালি জাতিসত্তা প্রতিষ্ঠার পশ্চাতে যে ইতিহাস তার পটভূমি ব্যাখ্যা করো। </a:t>
            </a:r>
            <a:endParaRPr lang="bn-BD" sz="28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7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7" y="110324"/>
            <a:ext cx="1791061" cy="109001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23703" y="2364504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 মসজিদ কোথায় অবস্থিত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68241" y="2390969"/>
            <a:ext cx="2218959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ভারতের গৌড়ে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0" y="2450631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9" name="Rounded Rectangle 8"/>
          <p:cNvSpPr/>
          <p:nvPr/>
        </p:nvSpPr>
        <p:spPr>
          <a:xfrm>
            <a:off x="1581018" y="3433558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পায়ের আওয়াজ পাওয়া যায় কোন ধরনের গ্রন্থ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3429340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9381607" y="3533362"/>
            <a:ext cx="2020493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নাটক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4549616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3" name="Rounded Rectangle 12"/>
          <p:cNvSpPr/>
          <p:nvPr/>
        </p:nvSpPr>
        <p:spPr>
          <a:xfrm>
            <a:off x="1581018" y="4476684"/>
            <a:ext cx="6995264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কোন অক্ষর গুলো থেকে এসেছেন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435136" y="4427458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চর্যাপদের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" y="5548015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6" name="Rounded Rectangle 15"/>
          <p:cNvSpPr/>
          <p:nvPr/>
        </p:nvSpPr>
        <p:spPr>
          <a:xfrm>
            <a:off x="1581017" y="5548015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কবি কোন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এসেছেন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381607" y="5378922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Up Ribbon 17"/>
          <p:cNvSpPr/>
          <p:nvPr/>
        </p:nvSpPr>
        <p:spPr>
          <a:xfrm>
            <a:off x="2903021" y="280107"/>
            <a:ext cx="7140865" cy="10750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5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মূল্যায়ণ </a:t>
            </a:r>
            <a:endParaRPr lang="bn-BD" sz="54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57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2007567" y="237978"/>
            <a:ext cx="8452834" cy="58674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27260" y="237978"/>
            <a:ext cx="6880104" cy="1447800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88" y="2202182"/>
            <a:ext cx="2398900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776609-A1A9-4146-93C3-2D394520A639}"/>
              </a:ext>
            </a:extLst>
          </p:cNvPr>
          <p:cNvSpPr txBox="1"/>
          <p:nvPr/>
        </p:nvSpPr>
        <p:spPr>
          <a:xfrm>
            <a:off x="5118012" y="2202182"/>
            <a:ext cx="4668394" cy="273921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বাংলা ১ম পত্র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 </a:t>
            </a: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bn-BD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1291"/>
            <a:ext cx="1791061" cy="10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53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1291"/>
            <a:ext cx="1791061" cy="10900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85109" y="369858"/>
            <a:ext cx="4969565" cy="1094509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1C87787-481B-49E3-9899-720E06C9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814" y="1693376"/>
            <a:ext cx="5176372" cy="2414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0913DD8-EF96-44AF-BE5E-39B1681E0236}"/>
              </a:ext>
            </a:extLst>
          </p:cNvPr>
          <p:cNvSpPr/>
          <p:nvPr/>
        </p:nvSpPr>
        <p:spPr>
          <a:xfrm>
            <a:off x="960565" y="4600590"/>
            <a:ext cx="934719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 পরিচয় কবিতার মূল বক্তব্য নিজের ভাষায় লিখ। </a:t>
            </a:r>
            <a:r>
              <a:rPr lang="bn-IN" sz="36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i="1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1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1291"/>
            <a:ext cx="1791061" cy="10900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-1472692" y="3015767"/>
            <a:ext cx="4866513" cy="1494486"/>
          </a:xfrm>
          <a:prstGeom prst="rect">
            <a:avLst/>
          </a:prstGeom>
          <a:solidFill>
            <a:schemeClr val="tx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none" lIns="68580" tIns="0" rIns="68580" bIns="34290" numCol="1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255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55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1131" y="71291"/>
            <a:ext cx="10270869" cy="101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 মঙ্গল কামনায়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7"/>
          <a:stretch/>
        </p:blipFill>
        <p:spPr>
          <a:xfrm>
            <a:off x="1707808" y="1088049"/>
            <a:ext cx="10484192" cy="520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94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1906827" y="237978"/>
            <a:ext cx="8452834" cy="5867400"/>
          </a:xfrm>
          <a:prstGeom prst="can">
            <a:avLst/>
          </a:prstGeom>
          <a:solidFill>
            <a:srgbClr val="00FFFF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93192" y="166890"/>
            <a:ext cx="6880104" cy="14478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Head Master\Desktop\Teacher's Image\Image teacher\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68189" y="2363860"/>
            <a:ext cx="2438400" cy="275663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776609-A1A9-4146-93C3-2D394520A639}"/>
              </a:ext>
            </a:extLst>
          </p:cNvPr>
          <p:cNvSpPr txBox="1"/>
          <p:nvPr/>
        </p:nvSpPr>
        <p:spPr>
          <a:xfrm>
            <a:off x="4939916" y="2341795"/>
            <a:ext cx="5243233" cy="280076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(বাংলা),এম এ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,বি এড(১ম শ্রেণি)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বিদ্যাল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2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1291"/>
            <a:ext cx="1791061" cy="10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16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1291"/>
            <a:ext cx="1791061" cy="1090018"/>
          </a:xfrm>
          <a:prstGeom prst="rect">
            <a:avLst/>
          </a:prstGeom>
        </p:spPr>
      </p:pic>
      <p:pic>
        <p:nvPicPr>
          <p:cNvPr id="5" name="Picture 1" descr="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7"/>
          <a:stretch>
            <a:fillRect/>
          </a:stretch>
        </p:blipFill>
        <p:spPr bwMode="auto">
          <a:xfrm>
            <a:off x="2578693" y="718038"/>
            <a:ext cx="8312045" cy="542192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934236" y="364139"/>
            <a:ext cx="1383323" cy="1594339"/>
          </a:xfrm>
          <a:prstGeom prst="cloudCallout">
            <a:avLst>
              <a:gd name="adj1" fmla="val 78319"/>
              <a:gd name="adj2" fmla="val 61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তোমার পরিচয় কি?</a:t>
            </a:r>
            <a:endParaRPr lang="en-US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9030236" y="281354"/>
            <a:ext cx="1860502" cy="1594339"/>
          </a:xfrm>
          <a:prstGeom prst="cloudCallout">
            <a:avLst>
              <a:gd name="adj1" fmla="val -72528"/>
              <a:gd name="adj2" fmla="val 55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আমি বাংলাদেশী </a:t>
            </a:r>
          </a:p>
          <a:p>
            <a:pPr algn="ctr"/>
            <a:r>
              <a:rPr lang="bn-IN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আমি বাঙালি এটাই আমার পরিচয় </a:t>
            </a:r>
            <a:endParaRPr lang="en-US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82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1291"/>
            <a:ext cx="1791061" cy="1090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DF1990-6A4B-4F09-95D7-53F2D93708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6915" y="265224"/>
            <a:ext cx="6649792" cy="5353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4945CF-F571-4BB8-963F-1624D84CAE80}"/>
              </a:ext>
            </a:extLst>
          </p:cNvPr>
          <p:cNvSpPr txBox="1"/>
          <p:nvPr/>
        </p:nvSpPr>
        <p:spPr>
          <a:xfrm>
            <a:off x="5892458" y="1007130"/>
            <a:ext cx="5430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7E1578-5162-4E62-8A01-9ECE05E84430}"/>
              </a:ext>
            </a:extLst>
          </p:cNvPr>
          <p:cNvSpPr txBox="1"/>
          <p:nvPr/>
        </p:nvSpPr>
        <p:spPr>
          <a:xfrm>
            <a:off x="6349509" y="1751352"/>
            <a:ext cx="4451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A704DE9-F57C-44EC-9529-8FD387DF11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3629" flipH="1">
            <a:off x="3289402" y="3143690"/>
            <a:ext cx="2885599" cy="400506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026080F5-969E-480B-BEFD-492FB85ECF8D}"/>
              </a:ext>
            </a:extLst>
          </p:cNvPr>
          <p:cNvCxnSpPr>
            <a:cxnSpLocks/>
          </p:cNvCxnSpPr>
          <p:nvPr/>
        </p:nvCxnSpPr>
        <p:spPr>
          <a:xfrm flipV="1">
            <a:off x="4911318" y="3154587"/>
            <a:ext cx="2571502" cy="2732941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53746C83-E649-44BB-9F56-76A7C2C0BDBF}"/>
              </a:ext>
            </a:extLst>
          </p:cNvPr>
          <p:cNvCxnSpPr>
            <a:cxnSpLocks/>
          </p:cNvCxnSpPr>
          <p:nvPr/>
        </p:nvCxnSpPr>
        <p:spPr>
          <a:xfrm flipV="1">
            <a:off x="4911318" y="3195874"/>
            <a:ext cx="2006376" cy="2592615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B5A11BF2-1960-493C-894E-1EC6A2451FBA}"/>
              </a:ext>
            </a:extLst>
          </p:cNvPr>
          <p:cNvCxnSpPr>
            <a:cxnSpLocks/>
          </p:cNvCxnSpPr>
          <p:nvPr/>
        </p:nvCxnSpPr>
        <p:spPr>
          <a:xfrm flipV="1">
            <a:off x="5023939" y="3195874"/>
            <a:ext cx="2966621" cy="254220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1724EC0E-3471-4197-9E39-264B53F9744A}"/>
              </a:ext>
            </a:extLst>
          </p:cNvPr>
          <p:cNvCxnSpPr>
            <a:cxnSpLocks/>
          </p:cNvCxnSpPr>
          <p:nvPr/>
        </p:nvCxnSpPr>
        <p:spPr>
          <a:xfrm flipV="1">
            <a:off x="5023939" y="3452182"/>
            <a:ext cx="3948460" cy="2336306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25A4250F-0E8B-463B-8CBB-78BC2B0203BA}"/>
              </a:ext>
            </a:extLst>
          </p:cNvPr>
          <p:cNvCxnSpPr>
            <a:cxnSpLocks/>
          </p:cNvCxnSpPr>
          <p:nvPr/>
        </p:nvCxnSpPr>
        <p:spPr>
          <a:xfrm flipV="1">
            <a:off x="5023939" y="3327170"/>
            <a:ext cx="3438458" cy="2461319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5" r="11092"/>
          <a:stretch/>
        </p:blipFill>
        <p:spPr>
          <a:xfrm>
            <a:off x="702650" y="1232600"/>
            <a:ext cx="3015419" cy="4872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935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10437" y="96070"/>
            <a:ext cx="10376848" cy="130388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6963" y="4899783"/>
            <a:ext cx="3575714" cy="6478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 শামসুল হক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53" y="1787858"/>
            <a:ext cx="3125621" cy="3589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0471"/>
            <a:ext cx="1545402" cy="9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28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920" y="1607917"/>
            <a:ext cx="5120640" cy="59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2523" y="2458528"/>
            <a:ext cx="8268773" cy="548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 ।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0565" y="3259297"/>
            <a:ext cx="8268774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বলতে </a:t>
            </a:r>
            <a:r>
              <a:rPr lang="bn-BD" sz="24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0565" y="4060066"/>
            <a:ext cx="8268774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 জাতি সত্তার পরিচয় জানতে পারবে </a:t>
            </a:r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2522" y="4910620"/>
            <a:ext cx="8268774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সাম্যের মন্ত্রে উজ্জীবিত হবে </a:t>
            </a:r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124617" y="2458528"/>
            <a:ext cx="586854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57834" y="3263068"/>
            <a:ext cx="586854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57834" y="4035868"/>
            <a:ext cx="586854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66785" y="4938849"/>
            <a:ext cx="586854" cy="54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1291"/>
            <a:ext cx="1791061" cy="1090018"/>
          </a:xfrm>
          <a:prstGeom prst="rect">
            <a:avLst/>
          </a:prstGeom>
        </p:spPr>
      </p:pic>
      <p:sp>
        <p:nvSpPr>
          <p:cNvPr id="15" name="Down Ribbon 14"/>
          <p:cNvSpPr/>
          <p:nvPr/>
        </p:nvSpPr>
        <p:spPr>
          <a:xfrm>
            <a:off x="2054857" y="303447"/>
            <a:ext cx="7564581" cy="950944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64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1291"/>
            <a:ext cx="1791061" cy="10900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5669950" y="214623"/>
            <a:ext cx="1959372" cy="19812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92947" y="427631"/>
            <a:ext cx="3043492" cy="1555185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</a:p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1935 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 ২৭ শে ডিসেম্বর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06788" y="4239035"/>
            <a:ext cx="2244436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স্থানঃ</a:t>
            </a:r>
          </a:p>
          <a:p>
            <a:pPr algn="ctr"/>
            <a:r>
              <a:rPr lang="bn-IN" sz="280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শহরে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56347" y="349707"/>
            <a:ext cx="2569669" cy="163310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২৭ শে সেপ্টেম্বর ২০১৬ ঢাকায়।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77307" y="4358325"/>
            <a:ext cx="2417367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কর্মজীবন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দৈনিক পত্রিকা,কমিউনিস্ট পার্টির সক্রিয় সদস্য ছিলেন।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99246" y="2286892"/>
            <a:ext cx="3235553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পিতা- ডা. 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 সিদ্দিক হুসাইন  </a:t>
            </a:r>
            <a:endParaRPr lang="bn-IN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পিতামহ- সৈয়দা হালিমা খাতুন 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253803" y="2456094"/>
            <a:ext cx="3078051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সাহিত্যকর্ম</a:t>
            </a:r>
            <a:endParaRPr lang="bn-IN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কাব্য-একদা এক রাজ্যে, অগ্নি ও জলের কবিতা রাজনৈতিক কবিতা ।</a:t>
            </a:r>
          </a:p>
        </p:txBody>
      </p:sp>
      <p:sp>
        <p:nvSpPr>
          <p:cNvPr id="14" name="Up Arrow Callout 13"/>
          <p:cNvSpPr/>
          <p:nvPr/>
        </p:nvSpPr>
        <p:spPr>
          <a:xfrm>
            <a:off x="5837148" y="4508563"/>
            <a:ext cx="2472930" cy="1720975"/>
          </a:xfrm>
          <a:prstGeom prst="up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জীবন</a:t>
            </a:r>
            <a:r>
              <a:rPr lang="bn-B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দেশবন্ধ স্কুল থেকে ম্যাট্রিক পরীক্ষা দিয়ে অকৃতকার্য হন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48" y="2329568"/>
            <a:ext cx="2073519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5669951" y="4113385"/>
            <a:ext cx="2302030" cy="4409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 শামসুল হক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62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615" y="6288258"/>
            <a:ext cx="10637066" cy="386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শিক্ষক,বঙ্গবাসী মাধ্যমিক বিদ্যালয় ,খালিশপুর,খুলনা।ফোন নং-০১৭৬৬-৯৯৪২৪১ 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" y="71291"/>
            <a:ext cx="1791061" cy="1090018"/>
          </a:xfrm>
          <a:prstGeom prst="rect">
            <a:avLst/>
          </a:prstGeom>
        </p:spPr>
      </p:pic>
      <p:sp>
        <p:nvSpPr>
          <p:cNvPr id="5" name="Cloud Callout 4">
            <a:extLst>
              <a:ext uri="{FF2B5EF4-FFF2-40B4-BE49-F238E27FC236}">
                <a16:creationId xmlns="" xmlns:a16="http://schemas.microsoft.com/office/drawing/2014/main" id="{D8FCFD21-C095-448B-88A7-59449A473BDE}"/>
              </a:ext>
            </a:extLst>
          </p:cNvPr>
          <p:cNvSpPr/>
          <p:nvPr/>
        </p:nvSpPr>
        <p:spPr>
          <a:xfrm>
            <a:off x="3259600" y="71291"/>
            <a:ext cx="5155096" cy="1248229"/>
          </a:xfrm>
          <a:prstGeom prst="cloudCallout">
            <a:avLst>
              <a:gd name="adj1" fmla="val -12221"/>
              <a:gd name="adj2" fmla="val 86740"/>
            </a:avLst>
          </a:prstGeom>
          <a:solidFill>
            <a:srgbClr val="00B05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5739" b="13163"/>
          <a:stretch/>
        </p:blipFill>
        <p:spPr>
          <a:xfrm>
            <a:off x="3846167" y="1810570"/>
            <a:ext cx="5001840" cy="3236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1737104" y="5364991"/>
            <a:ext cx="8364839" cy="7598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সৈয়দ শামসুল হকের দুটি শিশুতোষ গ্রন্থের নাম লিখ</a:t>
            </a:r>
            <a:r>
              <a:rPr lang="bn-BD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00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703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72</cp:revision>
  <dcterms:created xsi:type="dcterms:W3CDTF">2019-12-12T05:11:30Z</dcterms:created>
  <dcterms:modified xsi:type="dcterms:W3CDTF">2020-02-13T14:41:25Z</dcterms:modified>
</cp:coreProperties>
</file>