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912" r:id="rId1"/>
  </p:sldMasterIdLst>
  <p:notesMasterIdLst>
    <p:notesMasterId r:id="rId2"/>
  </p:notesMasterIdLst>
  <p:sldIdLst>
    <p:sldId id="524" r:id="rId3"/>
    <p:sldId id="525" r:id="rId4"/>
    <p:sldId id="526" r:id="rId5"/>
    <p:sldId id="527" r:id="rId6"/>
    <p:sldId id="528" r:id="rId7"/>
    <p:sldId id="529" r:id="rId8"/>
    <p:sldId id="530" r:id="rId9"/>
    <p:sldId id="531" r:id="rId10"/>
    <p:sldId id="532" r:id="rId11"/>
    <p:sldId id="533" r:id="rId12"/>
    <p:sldId id="534" r:id="rId13"/>
    <p:sldId id="535" r:id="rId14"/>
    <p:sldId id="536" r:id="rId15"/>
    <p:sldId id="537" r:id="rId16"/>
    <p:sldId id="538" r:id="rId17"/>
    <p:sldId id="539" r:id="rId18"/>
    <p:sldId id="540" r:id="rId19"/>
    <p:sldId id="541" r:id="rId20"/>
    <p:sldId id="542" r:id="rId21"/>
  </p:sldIdLst>
  <p:sldSz type="screen4x3" cy="6858000" cx="9144000"/>
  <p:notesSz cx="6858000" cy="9144000"/>
  <p:defaultTextStyle>
    <a:lvl1pPr algn="l" fontAlgn="base" indent="0" latinLnBrk="1" marL="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1pPr>
    <a:lvl2pPr algn="l" fontAlgn="base" indent="0" latinLnBrk="1" marL="4572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2pPr>
    <a:lvl3pPr algn="l" fontAlgn="base" indent="0" latinLnBrk="1" marL="9144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3pPr>
    <a:lvl4pPr algn="l" fontAlgn="base" indent="0" latinLnBrk="1" marL="13716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4pPr>
    <a:lvl5pPr algn="l" fontAlgn="base" indent="0" latinLnBrk="1" marL="18288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View">
  <p:normalViewPr showOutlineIcons="1" snapVertSplitter="0" vertBarState="restored" horzBarState="restored" preferSingleView="0">
    <p:restoredLeft sz="15620"/>
    <p:restoredTop sz="94660"/>
  </p:normalViewPr>
  <p:slideViewPr>
    <p:cSldViewPr showGuides="0" snapToGrid="1" snapToObjects="0">
      <p:cViewPr varScale="1">
        <p:scale>
          <a:sx n="58" d="100"/>
          <a:sy n="58" d="100"/>
        </p:scale>
        <p:origin x="1632" y="48"/>
      </p:cViewPr>
      <p:guideLst>
        <p:guide orient="horz" pos="2160"/>
        <p:guide orient="vert" pos="288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8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86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8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8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solidFill>
          <a:schemeClr val="lt1"/>
        </a:solidFill>
      </p:bgPr>
    </p:bg>
    <p:spTree>
      <p:nvGrpSpPr>
        <p:cNvPr id="7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75" name=""/>
          <p:cNvGrpSpPr/>
          <p:nvPr/>
        </p:nvGrpSpPr>
        <p:grpSpPr>
          <a:xfrm rot="0">
            <a:off x="-7937" y="-7937"/>
            <a:ext cx="9169400" cy="6873875"/>
            <a:chOff x="-8466" y="-8468"/>
            <a:chExt cx="9169804" cy="6874935"/>
          </a:xfrm>
        </p:grpSpPr>
        <p:cxnSp>
          <p:nvCxnSpPr>
            <p:cNvPr id="3145740" name=""/>
            <p:cNvCxnSpPr>
              <a:cxnSpLocks/>
            </p:cNvCxnSpPr>
            <p:nvPr/>
          </p:nvCxnSpPr>
          <p:spPr>
            <a:xfrm rot="0" flipV="1">
              <a:off x="5130498" y="4175239"/>
              <a:ext cx="4022902" cy="2683288"/>
            </a:xfrm>
            <a:prstGeom prst="line"/>
            <a:noFill/>
            <a:ln w="9525" cap="rnd" cmpd="sng">
              <a:solidFill>
                <a:srgbClr val="D9D9D9">
                  <a:alpha val="100000"/>
                </a:srgbClr>
              </a:solidFill>
              <a:prstDash val="solid"/>
              <a:round/>
            </a:ln>
          </p:spPr>
        </p:cxnSp>
        <p:cxnSp>
          <p:nvCxnSpPr>
            <p:cNvPr id="3145741" name=""/>
            <p:cNvCxnSpPr>
              <a:cxnSpLocks/>
            </p:cNvCxnSpPr>
            <p:nvPr/>
          </p:nvCxnSpPr>
          <p:spPr>
            <a:xfrm rot="0">
              <a:off x="7041932" y="-529"/>
              <a:ext cx="1219254" cy="6859057"/>
            </a:xfrm>
            <a:prstGeom prst="line"/>
            <a:noFill/>
            <a:ln w="9525" cap="rnd" cmpd="sng">
              <a:solidFill>
                <a:srgbClr val="BFBFBF">
                  <a:alpha val="100000"/>
                </a:srgbClr>
              </a:solidFill>
              <a:prstDash val="solid"/>
              <a:round/>
            </a:ln>
          </p:spPr>
        </p:cxnSp>
        <p:sp>
          <p:nvSpPr>
            <p:cNvPr id="1048754" name=""/>
            <p:cNvSpPr/>
            <p:nvPr/>
          </p:nvSpPr>
          <p:spPr>
            <a:xfrm rot="0">
              <a:off x="6891113" y="-529"/>
              <a:ext cx="2270225" cy="6866996"/>
            </a:xfrm>
            <a:custGeom>
              <a:avLst/>
              <a:ahLst/>
              <a:rect l="0" t="0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</a:path>
              </a:pathLst>
            </a:custGeom>
            <a:solidFill>
              <a:schemeClr val="accent1">
                <a:alpha val="30196"/>
              </a:schemeClr>
            </a:solidFill>
            <a:ln>
              <a:noFill/>
            </a:ln>
          </p:spPr>
        </p:sp>
        <p:sp>
          <p:nvSpPr>
            <p:cNvPr id="1048755" name=""/>
            <p:cNvSpPr/>
            <p:nvPr/>
          </p:nvSpPr>
          <p:spPr>
            <a:xfrm rot="0">
              <a:off x="7205452" y="-8468"/>
              <a:ext cx="1947948" cy="6866996"/>
            </a:xfrm>
            <a:custGeom>
              <a:avLst/>
              <a:ahLst/>
              <a:rect l="0" t="0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048756" name=""/>
            <p:cNvSpPr/>
            <p:nvPr/>
          </p:nvSpPr>
          <p:spPr>
            <a:xfrm rot="0">
              <a:off x="6638689" y="3919613"/>
              <a:ext cx="2513123" cy="2938915"/>
            </a:xfrm>
            <a:custGeom>
              <a:avLst/>
              <a:ahLst/>
              <a:rect l="0" t="0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</a:path>
              </a:pathLst>
            </a:custGeom>
            <a:solidFill>
              <a:schemeClr val="accent2">
                <a:alpha val="72156"/>
              </a:schemeClr>
            </a:solidFill>
            <a:ln>
              <a:noFill/>
            </a:ln>
          </p:spPr>
        </p:sp>
        <p:sp>
          <p:nvSpPr>
            <p:cNvPr id="1048757" name=""/>
            <p:cNvSpPr/>
            <p:nvPr/>
          </p:nvSpPr>
          <p:spPr>
            <a:xfrm rot="0">
              <a:off x="7010180" y="-8468"/>
              <a:ext cx="2143219" cy="6866996"/>
            </a:xfrm>
            <a:custGeom>
              <a:avLst/>
              <a:ahLst/>
              <a:rect l="0" t="0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</a:path>
              </a:pathLst>
            </a:custGeom>
            <a:solidFill>
              <a:srgbClr val="3F7819">
                <a:alpha val="70195"/>
              </a:srgbClr>
            </a:solidFill>
            <a:ln>
              <a:noFill/>
            </a:ln>
          </p:spPr>
        </p:sp>
        <p:sp>
          <p:nvSpPr>
            <p:cNvPr id="1048758" name=""/>
            <p:cNvSpPr/>
            <p:nvPr/>
          </p:nvSpPr>
          <p:spPr>
            <a:xfrm rot="0">
              <a:off x="8296112" y="-8468"/>
              <a:ext cx="857288" cy="6866996"/>
            </a:xfrm>
            <a:custGeom>
              <a:avLst/>
              <a:ahLst/>
              <a:rect l="0" t="0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</a:path>
              </a:pathLst>
            </a:custGeom>
            <a:solidFill>
              <a:srgbClr val="C0E474">
                <a:alpha val="70195"/>
              </a:srgbClr>
            </a:solidFill>
            <a:ln>
              <a:noFill/>
            </a:ln>
          </p:spPr>
        </p:sp>
        <p:sp>
          <p:nvSpPr>
            <p:cNvPr id="1048759" name=""/>
            <p:cNvSpPr/>
            <p:nvPr/>
          </p:nvSpPr>
          <p:spPr>
            <a:xfrm rot="0">
              <a:off x="8077027" y="-8468"/>
              <a:ext cx="1066847" cy="6866996"/>
            </a:xfrm>
            <a:custGeom>
              <a:avLst/>
              <a:ahLst/>
              <a:rect l="0" t="0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</a:path>
              </a:pathLst>
            </a:custGeom>
            <a:solidFill>
              <a:schemeClr val="accent1">
                <a:alpha val="65097"/>
              </a:schemeClr>
            </a:solidFill>
            <a:ln>
              <a:noFill/>
            </a:ln>
          </p:spPr>
        </p:sp>
        <p:sp>
          <p:nvSpPr>
            <p:cNvPr id="1048760" name=""/>
            <p:cNvSpPr/>
            <p:nvPr/>
          </p:nvSpPr>
          <p:spPr>
            <a:xfrm rot="0">
              <a:off x="8059565" y="4894488"/>
              <a:ext cx="1095423" cy="1964040"/>
            </a:xfrm>
            <a:custGeom>
              <a:avLst/>
              <a:ahLst/>
              <a:rect l="0" t="0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</p:spPr>
        </p:sp>
        <p:sp>
          <p:nvSpPr>
            <p:cNvPr id="1048761" name=""/>
            <p:cNvSpPr/>
            <p:nvPr/>
          </p:nvSpPr>
          <p:spPr>
            <a:xfrm rot="0">
              <a:off x="-8466" y="-8468"/>
              <a:ext cx="863639" cy="5698416"/>
            </a:xfrm>
            <a:custGeom>
              <a:avLst/>
              <a:ahLst/>
              <a:rect l="0" t="0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</a:path>
              </a:pathLst>
            </a:custGeom>
            <a:solidFill>
              <a:schemeClr val="accent1">
                <a:alpha val="85097"/>
              </a:schemeClr>
            </a:solidFill>
            <a:ln>
              <a:noFill/>
            </a:ln>
          </p:spPr>
        </p:sp>
      </p:grpSp>
      <p:sp>
        <p:nvSpPr>
          <p:cNvPr id="1048762" name=""/>
          <p:cNvSpPr/>
          <p:nvPr>
            <p:ph type="dt" sz="half" idx="2"/>
          </p:nvPr>
        </p:nvSpPr>
        <p:spPr>
          <a:xfrm rot="0">
            <a:off x="5405437" y="6042025"/>
            <a:ext cx="68421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datetime1">
              <a:rPr altLang="en-US" sz="900" lang="zh-CN">
                <a:solidFill>
                  <a:srgbClr val="898989"/>
                </a:solidFill>
              </a:rPr>
              <a:pPr algn="r" lvl="0"/>
            </a:fld>
            <a:endParaRPr altLang="en-US" sz="900" lang="zh-CN">
              <a:solidFill>
                <a:srgbClr val="898989"/>
              </a:solidFill>
            </a:endParaRPr>
          </a:p>
        </p:txBody>
      </p:sp>
      <p:sp>
        <p:nvSpPr>
          <p:cNvPr id="1048763" name=""/>
          <p:cNvSpPr/>
          <p:nvPr>
            <p:ph type="ftr" sz="quarter" idx="3"/>
          </p:nvPr>
        </p:nvSpPr>
        <p:spPr>
          <a:xfrm rot="0">
            <a:off x="609600" y="6042025"/>
            <a:ext cx="4622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lvl="0"/>
            <a:endParaRPr altLang="en-US" sz="900" lang="zh-CN">
              <a:solidFill>
                <a:srgbClr val="898989"/>
              </a:solidFill>
            </a:endParaRPr>
          </a:p>
        </p:txBody>
      </p:sp>
      <p:sp>
        <p:nvSpPr>
          <p:cNvPr id="1048764" name=""/>
          <p:cNvSpPr/>
          <p:nvPr>
            <p:ph type="sldNum" sz="quarter" idx="4"/>
          </p:nvPr>
        </p:nvSpPr>
        <p:spPr>
          <a:xfrm rot="0">
            <a:off x="6445250" y="6042025"/>
            <a:ext cx="51276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900" lang="zh-CN">
                <a:solidFill>
                  <a:schemeClr val="accent1"/>
                </a:solidFill>
              </a:rPr>
              <a:pPr algn="r" lvl="0"/>
            </a:fld>
            <a:endParaRPr altLang="en-US" sz="900" lang="zh-CN">
              <a:solidFill>
                <a:schemeClr val="accent1"/>
              </a:solidFill>
            </a:endParaRPr>
          </a:p>
        </p:txBody>
      </p:sp>
      <p:sp>
        <p:nvSpPr>
          <p:cNvPr id="1048765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algn="r" indent="0" marL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766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80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81" name=""/>
          <p:cNvSpPr/>
          <p:nvPr>
            <p:ph type="dt" sz="half" idx="2"/>
          </p:nvPr>
        </p:nvSpPr>
        <p:spPr>
          <a:xfrm rot="0">
            <a:off x="5405437" y="6042025"/>
            <a:ext cx="68421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datetime1">
              <a:rPr altLang="en-US" sz="900" lang="zh-CN">
                <a:solidFill>
                  <a:srgbClr val="898989"/>
                </a:solidFill>
              </a:rPr>
              <a:pPr algn="r" lvl="0"/>
            </a:fld>
            <a:endParaRPr altLang="en-US" sz="900" lang="zh-CN">
              <a:solidFill>
                <a:srgbClr val="898989"/>
              </a:solidFill>
            </a:endParaRPr>
          </a:p>
        </p:txBody>
      </p:sp>
      <p:sp>
        <p:nvSpPr>
          <p:cNvPr id="1048782" name=""/>
          <p:cNvSpPr/>
          <p:nvPr>
            <p:ph type="sldNum" sz="quarter" idx="4"/>
          </p:nvPr>
        </p:nvSpPr>
        <p:spPr>
          <a:xfrm rot="0">
            <a:off x="6445250" y="6042025"/>
            <a:ext cx="51276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900" lang="zh-CN">
                <a:solidFill>
                  <a:schemeClr val="accent1"/>
                </a:solidFill>
              </a:rPr>
              <a:pPr algn="r" lvl="0"/>
            </a:fld>
            <a:endParaRPr altLang="en-US" sz="900" lang="zh-CN">
              <a:solidFill>
                <a:schemeClr val="accent1"/>
              </a:solidFill>
            </a:endParaRPr>
          </a:p>
        </p:txBody>
      </p:sp>
      <p:sp>
        <p:nvSpPr>
          <p:cNvPr id="1048783" name=""/>
          <p:cNvSpPr/>
          <p:nvPr>
            <p:ph type="ftr" sz="quarter" idx="3"/>
          </p:nvPr>
        </p:nvSpPr>
        <p:spPr>
          <a:xfrm rot="0">
            <a:off x="609600" y="6042025"/>
            <a:ext cx="4622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lvl="0"/>
            <a:endParaRPr altLang="en-US" sz="9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solidFill>
          <a:schemeClr val="lt1"/>
        </a:solidFill>
      </p:bgPr>
    </p:bg>
    <p:spTree>
      <p:nvGrpSpPr>
        <p:cNvPr id="6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67" name=""/>
          <p:cNvGrpSpPr/>
          <p:nvPr/>
        </p:nvGrpSpPr>
        <p:grpSpPr>
          <a:xfrm rot="0">
            <a:off x="-7937" y="-7937"/>
            <a:ext cx="9169400" cy="6873875"/>
            <a:chOff x="-8467" y="-8468"/>
            <a:chExt cx="9169805" cy="6874935"/>
          </a:xfrm>
        </p:grpSpPr>
        <p:sp>
          <p:nvSpPr>
            <p:cNvPr id="1048701" name=""/>
            <p:cNvSpPr/>
            <p:nvPr/>
          </p:nvSpPr>
          <p:spPr>
            <a:xfrm rot="0">
              <a:off x="-8467" y="4013290"/>
              <a:ext cx="457221" cy="2853177"/>
            </a:xfrm>
            <a:custGeom>
              <a:avLst/>
              <a:ahLst/>
              <a:rect l="0" t="0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</a:path>
              </a:pathLst>
            </a:custGeom>
            <a:solidFill>
              <a:schemeClr val="accent1">
                <a:alpha val="85097"/>
              </a:schemeClr>
            </a:solidFill>
            <a:ln>
              <a:noFill/>
            </a:ln>
          </p:spPr>
        </p:sp>
        <p:cxnSp>
          <p:nvCxnSpPr>
            <p:cNvPr id="3145736" name=""/>
            <p:cNvCxnSpPr>
              <a:cxnSpLocks/>
            </p:cNvCxnSpPr>
            <p:nvPr/>
          </p:nvCxnSpPr>
          <p:spPr>
            <a:xfrm rot="0" flipV="1">
              <a:off x="5130497" y="4175239"/>
              <a:ext cx="4022902" cy="2683288"/>
            </a:xfrm>
            <a:prstGeom prst="line"/>
            <a:noFill/>
            <a:ln w="9525" cap="rnd" cmpd="sng">
              <a:solidFill>
                <a:srgbClr val="D9D9D9">
                  <a:alpha val="100000"/>
                </a:srgbClr>
              </a:solidFill>
              <a:prstDash val="solid"/>
              <a:round/>
            </a:ln>
          </p:spPr>
        </p:cxnSp>
        <p:cxnSp>
          <p:nvCxnSpPr>
            <p:cNvPr id="3145737" name=""/>
            <p:cNvCxnSpPr>
              <a:cxnSpLocks/>
            </p:cNvCxnSpPr>
            <p:nvPr/>
          </p:nvCxnSpPr>
          <p:spPr>
            <a:xfrm rot="0">
              <a:off x="7041932" y="-529"/>
              <a:ext cx="1219254" cy="6859057"/>
            </a:xfrm>
            <a:prstGeom prst="line"/>
            <a:noFill/>
            <a:ln w="9525" cap="rnd" cmpd="sng">
              <a:solidFill>
                <a:srgbClr val="BFBFBF">
                  <a:alpha val="100000"/>
                </a:srgbClr>
              </a:solidFill>
              <a:prstDash val="solid"/>
              <a:round/>
            </a:ln>
          </p:spPr>
        </p:cxnSp>
        <p:sp>
          <p:nvSpPr>
            <p:cNvPr id="1048702" name=""/>
            <p:cNvSpPr/>
            <p:nvPr/>
          </p:nvSpPr>
          <p:spPr>
            <a:xfrm rot="0">
              <a:off x="6891113" y="-529"/>
              <a:ext cx="2270225" cy="6866996"/>
            </a:xfrm>
            <a:custGeom>
              <a:avLst/>
              <a:ahLst/>
              <a:rect l="0" t="0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</a:path>
              </a:pathLst>
            </a:custGeom>
            <a:solidFill>
              <a:schemeClr val="accent1">
                <a:alpha val="30196"/>
              </a:schemeClr>
            </a:solidFill>
            <a:ln>
              <a:noFill/>
            </a:ln>
          </p:spPr>
        </p:sp>
        <p:sp>
          <p:nvSpPr>
            <p:cNvPr id="1048703" name=""/>
            <p:cNvSpPr/>
            <p:nvPr/>
          </p:nvSpPr>
          <p:spPr>
            <a:xfrm rot="0">
              <a:off x="7205452" y="-8468"/>
              <a:ext cx="1947948" cy="6866996"/>
            </a:xfrm>
            <a:custGeom>
              <a:avLst/>
              <a:ahLst/>
              <a:rect l="0" t="0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048704" name=""/>
            <p:cNvSpPr/>
            <p:nvPr/>
          </p:nvSpPr>
          <p:spPr>
            <a:xfrm rot="0">
              <a:off x="6638689" y="3919613"/>
              <a:ext cx="2513124" cy="2938915"/>
            </a:xfrm>
            <a:custGeom>
              <a:avLst/>
              <a:ahLst/>
              <a:rect l="0" t="0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</a:path>
              </a:pathLst>
            </a:custGeom>
            <a:solidFill>
              <a:schemeClr val="accent2">
                <a:alpha val="72156"/>
              </a:schemeClr>
            </a:solidFill>
            <a:ln>
              <a:noFill/>
            </a:ln>
          </p:spPr>
        </p:sp>
        <p:sp>
          <p:nvSpPr>
            <p:cNvPr id="1048705" name=""/>
            <p:cNvSpPr/>
            <p:nvPr/>
          </p:nvSpPr>
          <p:spPr>
            <a:xfrm rot="0">
              <a:off x="7010180" y="-8468"/>
              <a:ext cx="2143219" cy="6866996"/>
            </a:xfrm>
            <a:custGeom>
              <a:avLst/>
              <a:ahLst/>
              <a:rect l="0" t="0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</a:path>
              </a:pathLst>
            </a:custGeom>
            <a:solidFill>
              <a:srgbClr val="3F7819">
                <a:alpha val="70195"/>
              </a:srgbClr>
            </a:solidFill>
            <a:ln>
              <a:noFill/>
            </a:ln>
          </p:spPr>
        </p:sp>
        <p:sp>
          <p:nvSpPr>
            <p:cNvPr id="1048706" name=""/>
            <p:cNvSpPr/>
            <p:nvPr/>
          </p:nvSpPr>
          <p:spPr>
            <a:xfrm rot="0">
              <a:off x="8296112" y="-8468"/>
              <a:ext cx="857288" cy="6866996"/>
            </a:xfrm>
            <a:custGeom>
              <a:avLst/>
              <a:ahLst/>
              <a:rect l="0" t="0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</a:path>
              </a:pathLst>
            </a:custGeom>
            <a:solidFill>
              <a:srgbClr val="C0E474">
                <a:alpha val="70195"/>
              </a:srgbClr>
            </a:solidFill>
            <a:ln>
              <a:noFill/>
            </a:ln>
          </p:spPr>
        </p:sp>
        <p:sp>
          <p:nvSpPr>
            <p:cNvPr id="1048707" name=""/>
            <p:cNvSpPr/>
            <p:nvPr/>
          </p:nvSpPr>
          <p:spPr>
            <a:xfrm rot="0">
              <a:off x="8077027" y="-8468"/>
              <a:ext cx="1066847" cy="6866996"/>
            </a:xfrm>
            <a:custGeom>
              <a:avLst/>
              <a:ahLst/>
              <a:rect l="0" t="0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</a:path>
              </a:pathLst>
            </a:custGeom>
            <a:solidFill>
              <a:schemeClr val="accent1">
                <a:alpha val="65097"/>
              </a:schemeClr>
            </a:solidFill>
            <a:ln>
              <a:noFill/>
            </a:ln>
          </p:spPr>
        </p:sp>
        <p:sp>
          <p:nvSpPr>
            <p:cNvPr id="1048708" name=""/>
            <p:cNvSpPr/>
            <p:nvPr/>
          </p:nvSpPr>
          <p:spPr>
            <a:xfrm rot="0">
              <a:off x="8059564" y="4894488"/>
              <a:ext cx="1095423" cy="1964040"/>
            </a:xfrm>
            <a:custGeom>
              <a:avLst/>
              <a:ahLst/>
              <a:rect l="0" t="0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</p:spPr>
        </p:sp>
      </p:grpSp>
      <p:sp>
        <p:nvSpPr>
          <p:cNvPr id="1048709" name=""/>
          <p:cNvSpPr txBox="1"/>
          <p:nvPr/>
        </p:nvSpPr>
        <p:spPr>
          <a:xfrm rot="0">
            <a:off x="482600" y="790575"/>
            <a:ext cx="457200" cy="5842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lvl="0"/>
            <a:r>
              <a:rPr altLang="en-US" sz="8000" lang="zh-CN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1048710" name=""/>
          <p:cNvSpPr txBox="1"/>
          <p:nvPr/>
        </p:nvSpPr>
        <p:spPr>
          <a:xfrm rot="0">
            <a:off x="6748462" y="2886075"/>
            <a:ext cx="457200" cy="58578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lvl="0"/>
            <a:r>
              <a:rPr altLang="en-US" sz="8000" lang="zh-CN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1048711" name=""/>
          <p:cNvSpPr/>
          <p:nvPr>
            <p:ph type="dt" sz="half" idx="2"/>
          </p:nvPr>
        </p:nvSpPr>
        <p:spPr>
          <a:xfrm rot="0">
            <a:off x="5405437" y="6042025"/>
            <a:ext cx="68421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datetime1">
              <a:rPr altLang="en-US" sz="900" lang="zh-CN">
                <a:solidFill>
                  <a:srgbClr val="898989"/>
                </a:solidFill>
              </a:rPr>
              <a:pPr algn="r" lvl="0"/>
            </a:fld>
            <a:endParaRPr altLang="en-US" sz="900" lang="zh-CN">
              <a:solidFill>
                <a:srgbClr val="898989"/>
              </a:solidFill>
            </a:endParaRPr>
          </a:p>
        </p:txBody>
      </p:sp>
      <p:sp>
        <p:nvSpPr>
          <p:cNvPr id="1048712" name=""/>
          <p:cNvSpPr/>
          <p:nvPr>
            <p:ph type="ftr" sz="quarter" idx="3"/>
          </p:nvPr>
        </p:nvSpPr>
        <p:spPr>
          <a:xfrm rot="0">
            <a:off x="609600" y="6042025"/>
            <a:ext cx="4622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lvl="0"/>
            <a:endParaRPr altLang="en-US" sz="900" lang="zh-CN">
              <a:solidFill>
                <a:srgbClr val="898989"/>
              </a:solidFill>
            </a:endParaRPr>
          </a:p>
        </p:txBody>
      </p:sp>
      <p:sp>
        <p:nvSpPr>
          <p:cNvPr id="1048713" name=""/>
          <p:cNvSpPr/>
          <p:nvPr>
            <p:ph type="sldNum" sz="quarter" idx="4"/>
          </p:nvPr>
        </p:nvSpPr>
        <p:spPr>
          <a:xfrm rot="0">
            <a:off x="6445250" y="6042025"/>
            <a:ext cx="51276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900" lang="zh-CN">
                <a:solidFill>
                  <a:schemeClr val="accent1"/>
                </a:solidFill>
              </a:rPr>
              <a:pPr algn="r" lvl="0"/>
            </a:fld>
            <a:endParaRPr altLang="en-US" sz="900" lang="zh-CN">
              <a:solidFill>
                <a:schemeClr val="accent1"/>
              </a:solidFill>
            </a:endParaRPr>
          </a:p>
        </p:txBody>
      </p:sp>
      <p:sp>
        <p:nvSpPr>
          <p:cNvPr id="1048714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1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indent="0" marL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16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97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8" name=""/>
          <p:cNvSpPr/>
          <p:nvPr>
            <p:ph type="dt" sz="half" idx="2"/>
          </p:nvPr>
        </p:nvSpPr>
        <p:spPr>
          <a:xfrm rot="0">
            <a:off x="5405437" y="6042025"/>
            <a:ext cx="68421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datetime1">
              <a:rPr altLang="en-US" sz="900" lang="zh-CN">
                <a:solidFill>
                  <a:srgbClr val="898989"/>
                </a:solidFill>
              </a:rPr>
              <a:pPr algn="r" lvl="0"/>
            </a:fld>
            <a:endParaRPr altLang="en-US" sz="900" lang="zh-CN">
              <a:solidFill>
                <a:srgbClr val="898989"/>
              </a:solidFill>
            </a:endParaRPr>
          </a:p>
        </p:txBody>
      </p:sp>
      <p:sp>
        <p:nvSpPr>
          <p:cNvPr id="1048699" name=""/>
          <p:cNvSpPr/>
          <p:nvPr>
            <p:ph type="sldNum" sz="quarter" idx="4"/>
          </p:nvPr>
        </p:nvSpPr>
        <p:spPr>
          <a:xfrm rot="0">
            <a:off x="6445250" y="6042025"/>
            <a:ext cx="51276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900" lang="zh-CN">
                <a:solidFill>
                  <a:schemeClr val="accent1"/>
                </a:solidFill>
              </a:rPr>
              <a:pPr algn="r" lvl="0"/>
            </a:fld>
            <a:endParaRPr altLang="en-US" sz="900" lang="zh-CN">
              <a:solidFill>
                <a:schemeClr val="accent1"/>
              </a:solidFill>
            </a:endParaRPr>
          </a:p>
        </p:txBody>
      </p:sp>
      <p:sp>
        <p:nvSpPr>
          <p:cNvPr id="1048700" name=""/>
          <p:cNvSpPr/>
          <p:nvPr>
            <p:ph type="ftr" sz="quarter" idx="3"/>
          </p:nvPr>
        </p:nvSpPr>
        <p:spPr>
          <a:xfrm rot="0">
            <a:off x="609600" y="6042025"/>
            <a:ext cx="4622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lvl="0"/>
            <a:endParaRPr altLang="en-US" sz="9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solidFill>
          <a:schemeClr val="lt1"/>
        </a:solidFill>
      </p:bgPr>
    </p:bg>
    <p:spTree>
      <p:nvGrpSpPr>
        <p:cNvPr id="6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69" name=""/>
          <p:cNvGrpSpPr/>
          <p:nvPr/>
        </p:nvGrpSpPr>
        <p:grpSpPr>
          <a:xfrm rot="0">
            <a:off x="-7937" y="-7937"/>
            <a:ext cx="9169400" cy="6873875"/>
            <a:chOff x="-8467" y="-8468"/>
            <a:chExt cx="9169805" cy="6874935"/>
          </a:xfrm>
        </p:grpSpPr>
        <p:sp>
          <p:nvSpPr>
            <p:cNvPr id="1048717" name=""/>
            <p:cNvSpPr/>
            <p:nvPr/>
          </p:nvSpPr>
          <p:spPr>
            <a:xfrm rot="0">
              <a:off x="-8467" y="4013290"/>
              <a:ext cx="457221" cy="2853177"/>
            </a:xfrm>
            <a:custGeom>
              <a:avLst/>
              <a:ahLst/>
              <a:rect l="0" t="0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</a:path>
              </a:pathLst>
            </a:custGeom>
            <a:solidFill>
              <a:schemeClr val="accent1">
                <a:alpha val="85097"/>
              </a:schemeClr>
            </a:solidFill>
            <a:ln>
              <a:noFill/>
            </a:ln>
          </p:spPr>
        </p:sp>
        <p:cxnSp>
          <p:nvCxnSpPr>
            <p:cNvPr id="3145738" name=""/>
            <p:cNvCxnSpPr>
              <a:cxnSpLocks/>
            </p:cNvCxnSpPr>
            <p:nvPr/>
          </p:nvCxnSpPr>
          <p:spPr>
            <a:xfrm rot="0" flipV="1">
              <a:off x="5130497" y="4175239"/>
              <a:ext cx="4022902" cy="2683288"/>
            </a:xfrm>
            <a:prstGeom prst="line"/>
            <a:noFill/>
            <a:ln w="9525" cap="rnd" cmpd="sng">
              <a:solidFill>
                <a:srgbClr val="D9D9D9">
                  <a:alpha val="100000"/>
                </a:srgbClr>
              </a:solidFill>
              <a:prstDash val="solid"/>
              <a:round/>
            </a:ln>
          </p:spPr>
        </p:cxnSp>
        <p:cxnSp>
          <p:nvCxnSpPr>
            <p:cNvPr id="3145739" name=""/>
            <p:cNvCxnSpPr>
              <a:cxnSpLocks/>
            </p:cNvCxnSpPr>
            <p:nvPr/>
          </p:nvCxnSpPr>
          <p:spPr>
            <a:xfrm rot="0">
              <a:off x="7041932" y="-529"/>
              <a:ext cx="1219254" cy="6859057"/>
            </a:xfrm>
            <a:prstGeom prst="line"/>
            <a:noFill/>
            <a:ln w="9525" cap="rnd" cmpd="sng">
              <a:solidFill>
                <a:srgbClr val="BFBFBF">
                  <a:alpha val="100000"/>
                </a:srgbClr>
              </a:solidFill>
              <a:prstDash val="solid"/>
              <a:round/>
            </a:ln>
          </p:spPr>
        </p:cxnSp>
        <p:sp>
          <p:nvSpPr>
            <p:cNvPr id="1048718" name=""/>
            <p:cNvSpPr/>
            <p:nvPr/>
          </p:nvSpPr>
          <p:spPr>
            <a:xfrm rot="0">
              <a:off x="6891113" y="-529"/>
              <a:ext cx="2270225" cy="6866996"/>
            </a:xfrm>
            <a:custGeom>
              <a:avLst/>
              <a:ahLst/>
              <a:rect l="0" t="0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</a:path>
              </a:pathLst>
            </a:custGeom>
            <a:solidFill>
              <a:schemeClr val="accent1">
                <a:alpha val="30196"/>
              </a:schemeClr>
            </a:solidFill>
            <a:ln>
              <a:noFill/>
            </a:ln>
          </p:spPr>
        </p:sp>
        <p:sp>
          <p:nvSpPr>
            <p:cNvPr id="1048719" name=""/>
            <p:cNvSpPr/>
            <p:nvPr/>
          </p:nvSpPr>
          <p:spPr>
            <a:xfrm rot="0">
              <a:off x="7205452" y="-8468"/>
              <a:ext cx="1947948" cy="6866996"/>
            </a:xfrm>
            <a:custGeom>
              <a:avLst/>
              <a:ahLst/>
              <a:rect l="0" t="0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048720" name=""/>
            <p:cNvSpPr/>
            <p:nvPr/>
          </p:nvSpPr>
          <p:spPr>
            <a:xfrm rot="0">
              <a:off x="6638689" y="3919613"/>
              <a:ext cx="2513124" cy="2938915"/>
            </a:xfrm>
            <a:custGeom>
              <a:avLst/>
              <a:ahLst/>
              <a:rect l="0" t="0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</a:path>
              </a:pathLst>
            </a:custGeom>
            <a:solidFill>
              <a:schemeClr val="accent2">
                <a:alpha val="72156"/>
              </a:schemeClr>
            </a:solidFill>
            <a:ln>
              <a:noFill/>
            </a:ln>
          </p:spPr>
        </p:sp>
        <p:sp>
          <p:nvSpPr>
            <p:cNvPr id="1048721" name=""/>
            <p:cNvSpPr/>
            <p:nvPr/>
          </p:nvSpPr>
          <p:spPr>
            <a:xfrm rot="0">
              <a:off x="7010180" y="-8468"/>
              <a:ext cx="2143219" cy="6866996"/>
            </a:xfrm>
            <a:custGeom>
              <a:avLst/>
              <a:ahLst/>
              <a:rect l="0" t="0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</a:path>
              </a:pathLst>
            </a:custGeom>
            <a:solidFill>
              <a:srgbClr val="3F7819">
                <a:alpha val="70195"/>
              </a:srgbClr>
            </a:solidFill>
            <a:ln>
              <a:noFill/>
            </a:ln>
          </p:spPr>
        </p:sp>
        <p:sp>
          <p:nvSpPr>
            <p:cNvPr id="1048722" name=""/>
            <p:cNvSpPr/>
            <p:nvPr/>
          </p:nvSpPr>
          <p:spPr>
            <a:xfrm rot="0">
              <a:off x="8296112" y="-8468"/>
              <a:ext cx="857288" cy="6866996"/>
            </a:xfrm>
            <a:custGeom>
              <a:avLst/>
              <a:ahLst/>
              <a:rect l="0" t="0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</a:path>
              </a:pathLst>
            </a:custGeom>
            <a:solidFill>
              <a:srgbClr val="C0E474">
                <a:alpha val="70195"/>
              </a:srgbClr>
            </a:solidFill>
            <a:ln>
              <a:noFill/>
            </a:ln>
          </p:spPr>
        </p:sp>
        <p:sp>
          <p:nvSpPr>
            <p:cNvPr id="1048723" name=""/>
            <p:cNvSpPr/>
            <p:nvPr/>
          </p:nvSpPr>
          <p:spPr>
            <a:xfrm rot="0">
              <a:off x="8077027" y="-8468"/>
              <a:ext cx="1066847" cy="6866996"/>
            </a:xfrm>
            <a:custGeom>
              <a:avLst/>
              <a:ahLst/>
              <a:rect l="0" t="0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</a:path>
              </a:pathLst>
            </a:custGeom>
            <a:solidFill>
              <a:schemeClr val="accent1">
                <a:alpha val="65097"/>
              </a:schemeClr>
            </a:solidFill>
            <a:ln>
              <a:noFill/>
            </a:ln>
          </p:spPr>
        </p:sp>
        <p:sp>
          <p:nvSpPr>
            <p:cNvPr id="1048724" name=""/>
            <p:cNvSpPr/>
            <p:nvPr/>
          </p:nvSpPr>
          <p:spPr>
            <a:xfrm rot="0">
              <a:off x="8059564" y="4894488"/>
              <a:ext cx="1095423" cy="1964040"/>
            </a:xfrm>
            <a:custGeom>
              <a:avLst/>
              <a:ahLst/>
              <a:rect l="0" t="0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</p:spPr>
        </p:sp>
      </p:grpSp>
      <p:sp>
        <p:nvSpPr>
          <p:cNvPr id="1048725" name=""/>
          <p:cNvSpPr txBox="1"/>
          <p:nvPr/>
        </p:nvSpPr>
        <p:spPr>
          <a:xfrm rot="0">
            <a:off x="482600" y="790575"/>
            <a:ext cx="457200" cy="5842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lvl="0"/>
            <a:r>
              <a:rPr altLang="en-US" sz="8000" lang="zh-CN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1048726" name=""/>
          <p:cNvSpPr txBox="1"/>
          <p:nvPr/>
        </p:nvSpPr>
        <p:spPr>
          <a:xfrm rot="0">
            <a:off x="6748462" y="2886075"/>
            <a:ext cx="457200" cy="58578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lvl="0"/>
            <a:r>
              <a:rPr altLang="en-US" sz="8000" lang="zh-CN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1048727" name=""/>
          <p:cNvSpPr/>
          <p:nvPr>
            <p:ph type="dt" sz="half" idx="2"/>
          </p:nvPr>
        </p:nvSpPr>
        <p:spPr>
          <a:xfrm rot="0">
            <a:off x="5405437" y="6042025"/>
            <a:ext cx="68421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datetime1">
              <a:rPr altLang="en-US" sz="900" lang="zh-CN">
                <a:solidFill>
                  <a:srgbClr val="898989"/>
                </a:solidFill>
              </a:rPr>
              <a:pPr algn="r" lvl="0"/>
            </a:fld>
            <a:endParaRPr altLang="en-US" sz="900" lang="zh-CN">
              <a:solidFill>
                <a:srgbClr val="898989"/>
              </a:solidFill>
            </a:endParaRPr>
          </a:p>
        </p:txBody>
      </p:sp>
      <p:sp>
        <p:nvSpPr>
          <p:cNvPr id="1048728" name=""/>
          <p:cNvSpPr/>
          <p:nvPr>
            <p:ph type="ftr" sz="quarter" idx="3"/>
          </p:nvPr>
        </p:nvSpPr>
        <p:spPr>
          <a:xfrm rot="0">
            <a:off x="609600" y="6042025"/>
            <a:ext cx="4622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lvl="0"/>
            <a:endParaRPr altLang="en-US" sz="900" lang="zh-CN">
              <a:solidFill>
                <a:srgbClr val="898989"/>
              </a:solidFill>
            </a:endParaRPr>
          </a:p>
        </p:txBody>
      </p:sp>
      <p:sp>
        <p:nvSpPr>
          <p:cNvPr id="1048729" name=""/>
          <p:cNvSpPr/>
          <p:nvPr>
            <p:ph type="sldNum" sz="quarter" idx="4"/>
          </p:nvPr>
        </p:nvSpPr>
        <p:spPr>
          <a:xfrm rot="0">
            <a:off x="6445250" y="6042025"/>
            <a:ext cx="51276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900" lang="zh-CN">
                <a:solidFill>
                  <a:schemeClr val="accent1"/>
                </a:solidFill>
              </a:rPr>
              <a:pPr algn="r" lvl="0"/>
            </a:fld>
            <a:endParaRPr altLang="en-US" sz="900" lang="zh-CN">
              <a:solidFill>
                <a:schemeClr val="accent1"/>
              </a:solidFill>
            </a:endParaRPr>
          </a:p>
        </p:txBody>
      </p:sp>
      <p:sp>
        <p:nvSpPr>
          <p:cNvPr id="1048730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3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3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7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accent1"/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75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76" name=""/>
          <p:cNvSpPr/>
          <p:nvPr>
            <p:ph type="dt" sz="half" idx="2"/>
          </p:nvPr>
        </p:nvSpPr>
        <p:spPr>
          <a:xfrm rot="0">
            <a:off x="5405437" y="6042025"/>
            <a:ext cx="68421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datetime1">
              <a:rPr altLang="en-US" sz="900" lang="zh-CN">
                <a:solidFill>
                  <a:srgbClr val="898989"/>
                </a:solidFill>
              </a:rPr>
              <a:pPr algn="r" lvl="0"/>
            </a:fld>
            <a:endParaRPr altLang="en-US" sz="900" lang="zh-CN">
              <a:solidFill>
                <a:srgbClr val="898989"/>
              </a:solidFill>
            </a:endParaRPr>
          </a:p>
        </p:txBody>
      </p:sp>
      <p:sp>
        <p:nvSpPr>
          <p:cNvPr id="1048777" name=""/>
          <p:cNvSpPr/>
          <p:nvPr>
            <p:ph type="sldNum" sz="quarter" idx="4"/>
          </p:nvPr>
        </p:nvSpPr>
        <p:spPr>
          <a:xfrm rot="0">
            <a:off x="6445250" y="6042025"/>
            <a:ext cx="51276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900" lang="zh-CN">
                <a:solidFill>
                  <a:schemeClr val="accent1"/>
                </a:solidFill>
              </a:rPr>
              <a:pPr algn="r" lvl="0"/>
            </a:fld>
            <a:endParaRPr altLang="en-US" sz="900" lang="zh-CN">
              <a:solidFill>
                <a:schemeClr val="accent1"/>
              </a:solidFill>
            </a:endParaRPr>
          </a:p>
        </p:txBody>
      </p:sp>
      <p:sp>
        <p:nvSpPr>
          <p:cNvPr id="1048778" name=""/>
          <p:cNvSpPr/>
          <p:nvPr>
            <p:ph type="ftr" sz="quarter" idx="3"/>
          </p:nvPr>
        </p:nvSpPr>
        <p:spPr>
          <a:xfrm rot="0">
            <a:off x="609600" y="6042025"/>
            <a:ext cx="4622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lvl="0"/>
            <a:endParaRPr altLang="en-US" sz="9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7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80" name=""/>
          <p:cNvSpPr/>
          <p:nvPr>
            <p:ph type="dt" sz="half" idx="2"/>
          </p:nvPr>
        </p:nvSpPr>
        <p:spPr>
          <a:xfrm rot="0">
            <a:off x="5405437" y="6042025"/>
            <a:ext cx="68421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datetime1">
              <a:rPr altLang="en-US" sz="900" lang="zh-CN">
                <a:solidFill>
                  <a:srgbClr val="898989"/>
                </a:solidFill>
              </a:rPr>
              <a:pPr algn="r" lvl="0"/>
            </a:fld>
            <a:endParaRPr altLang="en-US" sz="900" lang="zh-CN">
              <a:solidFill>
                <a:srgbClr val="898989"/>
              </a:solidFill>
            </a:endParaRPr>
          </a:p>
        </p:txBody>
      </p:sp>
      <p:sp>
        <p:nvSpPr>
          <p:cNvPr id="1048681" name=""/>
          <p:cNvSpPr/>
          <p:nvPr>
            <p:ph type="sldNum" sz="quarter" idx="4"/>
          </p:nvPr>
        </p:nvSpPr>
        <p:spPr>
          <a:xfrm rot="0">
            <a:off x="6445250" y="6042025"/>
            <a:ext cx="51276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900" lang="zh-CN">
                <a:solidFill>
                  <a:schemeClr val="accent1"/>
                </a:solidFill>
              </a:rPr>
              <a:pPr algn="r" lvl="0"/>
            </a:fld>
            <a:endParaRPr altLang="en-US" sz="900" lang="zh-CN">
              <a:solidFill>
                <a:schemeClr val="accent1"/>
              </a:solidFill>
            </a:endParaRPr>
          </a:p>
        </p:txBody>
      </p:sp>
      <p:sp>
        <p:nvSpPr>
          <p:cNvPr id="1048682" name=""/>
          <p:cNvSpPr/>
          <p:nvPr>
            <p:ph type="ftr" sz="quarter" idx="3"/>
          </p:nvPr>
        </p:nvSpPr>
        <p:spPr>
          <a:xfrm rot="0">
            <a:off x="609600" y="6042025"/>
            <a:ext cx="4622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lvl="0"/>
            <a:endParaRPr altLang="en-US" sz="9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anchor="ctr"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9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93" name=""/>
          <p:cNvSpPr/>
          <p:nvPr>
            <p:ph type="dt" sz="half" idx="2"/>
          </p:nvPr>
        </p:nvSpPr>
        <p:spPr>
          <a:xfrm rot="0">
            <a:off x="5405437" y="6042025"/>
            <a:ext cx="68421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datetime1">
              <a:rPr altLang="en-US" sz="900" lang="zh-CN">
                <a:solidFill>
                  <a:srgbClr val="898989"/>
                </a:solidFill>
              </a:rPr>
              <a:pPr algn="r" lvl="0"/>
            </a:fld>
            <a:endParaRPr altLang="en-US" sz="900" lang="zh-CN">
              <a:solidFill>
                <a:srgbClr val="898989"/>
              </a:solidFill>
            </a:endParaRPr>
          </a:p>
        </p:txBody>
      </p:sp>
      <p:sp>
        <p:nvSpPr>
          <p:cNvPr id="1048694" name=""/>
          <p:cNvSpPr/>
          <p:nvPr>
            <p:ph type="sldNum" sz="quarter" idx="4"/>
          </p:nvPr>
        </p:nvSpPr>
        <p:spPr>
          <a:xfrm rot="0">
            <a:off x="6445250" y="6042025"/>
            <a:ext cx="51276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900" lang="zh-CN">
                <a:solidFill>
                  <a:schemeClr val="accent1"/>
                </a:solidFill>
              </a:rPr>
              <a:pPr algn="r" lvl="0"/>
            </a:fld>
            <a:endParaRPr altLang="en-US" sz="900" lang="zh-CN">
              <a:solidFill>
                <a:schemeClr val="accent1"/>
              </a:solidFill>
            </a:endParaRPr>
          </a:p>
        </p:txBody>
      </p:sp>
      <p:sp>
        <p:nvSpPr>
          <p:cNvPr id="1048695" name=""/>
          <p:cNvSpPr/>
          <p:nvPr>
            <p:ph type="ftr" sz="quarter" idx="3"/>
          </p:nvPr>
        </p:nvSpPr>
        <p:spPr>
          <a:xfrm rot="0">
            <a:off x="609600" y="6042025"/>
            <a:ext cx="4622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lvl="0"/>
            <a:endParaRPr altLang="en-US" sz="9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9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94" name=""/>
          <p:cNvSpPr/>
          <p:nvPr>
            <p:ph type="dt" sz="half" idx="2"/>
          </p:nvPr>
        </p:nvSpPr>
        <p:spPr>
          <a:xfrm rot="0">
            <a:off x="5405437" y="6042025"/>
            <a:ext cx="68421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datetime1">
              <a:rPr altLang="en-US" sz="900" lang="zh-CN">
                <a:solidFill>
                  <a:srgbClr val="898989"/>
                </a:solidFill>
              </a:rPr>
              <a:pPr algn="r" lvl="0"/>
            </a:fld>
            <a:endParaRPr altLang="en-US" sz="900" lang="zh-CN">
              <a:solidFill>
                <a:srgbClr val="898989"/>
              </a:solidFill>
            </a:endParaRPr>
          </a:p>
        </p:txBody>
      </p:sp>
      <p:sp>
        <p:nvSpPr>
          <p:cNvPr id="1048595" name=""/>
          <p:cNvSpPr/>
          <p:nvPr>
            <p:ph type="sldNum" sz="quarter" idx="4"/>
          </p:nvPr>
        </p:nvSpPr>
        <p:spPr>
          <a:xfrm rot="0">
            <a:off x="6445250" y="6042025"/>
            <a:ext cx="51276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900" lang="zh-CN">
                <a:solidFill>
                  <a:schemeClr val="accent1"/>
                </a:solidFill>
              </a:rPr>
              <a:pPr algn="r" lvl="0"/>
            </a:fld>
            <a:endParaRPr altLang="en-US" sz="900" lang="zh-CN">
              <a:solidFill>
                <a:schemeClr val="accent1"/>
              </a:solidFill>
            </a:endParaRPr>
          </a:p>
        </p:txBody>
      </p:sp>
      <p:sp>
        <p:nvSpPr>
          <p:cNvPr id="1048596" name=""/>
          <p:cNvSpPr/>
          <p:nvPr>
            <p:ph type="ftr" sz="quarter" idx="3"/>
          </p:nvPr>
        </p:nvSpPr>
        <p:spPr>
          <a:xfrm rot="0">
            <a:off x="609600" y="6042025"/>
            <a:ext cx="4622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lvl="0"/>
            <a:endParaRPr altLang="en-US" sz="9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34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algn="l" indent="0" marL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35" name=""/>
          <p:cNvSpPr/>
          <p:nvPr>
            <p:ph type="dt" sz="half" idx="2"/>
          </p:nvPr>
        </p:nvSpPr>
        <p:spPr>
          <a:xfrm rot="0">
            <a:off x="5405437" y="6042025"/>
            <a:ext cx="68421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datetime1">
              <a:rPr altLang="en-US" sz="900" lang="zh-CN">
                <a:solidFill>
                  <a:srgbClr val="898989"/>
                </a:solidFill>
              </a:rPr>
              <a:pPr algn="r" lvl="0"/>
            </a:fld>
            <a:endParaRPr altLang="en-US" sz="900" lang="zh-CN">
              <a:solidFill>
                <a:srgbClr val="898989"/>
              </a:solidFill>
            </a:endParaRPr>
          </a:p>
        </p:txBody>
      </p:sp>
      <p:sp>
        <p:nvSpPr>
          <p:cNvPr id="1048736" name=""/>
          <p:cNvSpPr/>
          <p:nvPr>
            <p:ph type="sldNum" sz="quarter" idx="4"/>
          </p:nvPr>
        </p:nvSpPr>
        <p:spPr>
          <a:xfrm rot="0">
            <a:off x="6445250" y="6042025"/>
            <a:ext cx="51276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900" lang="zh-CN">
                <a:solidFill>
                  <a:schemeClr val="accent1"/>
                </a:solidFill>
              </a:rPr>
              <a:pPr algn="r" lvl="0"/>
            </a:fld>
            <a:endParaRPr altLang="en-US" sz="900" lang="zh-CN">
              <a:solidFill>
                <a:schemeClr val="accent1"/>
              </a:solidFill>
            </a:endParaRPr>
          </a:p>
        </p:txBody>
      </p:sp>
      <p:sp>
        <p:nvSpPr>
          <p:cNvPr id="1048737" name=""/>
          <p:cNvSpPr/>
          <p:nvPr>
            <p:ph type="ftr" sz="quarter" idx="3"/>
          </p:nvPr>
        </p:nvSpPr>
        <p:spPr>
          <a:xfrm rot="0">
            <a:off x="609600" y="6042025"/>
            <a:ext cx="4622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lvl="0"/>
            <a:endParaRPr altLang="en-US" sz="9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4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46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47" name=""/>
          <p:cNvSpPr/>
          <p:nvPr>
            <p:ph type="dt" sz="half" idx="2"/>
          </p:nvPr>
        </p:nvSpPr>
        <p:spPr>
          <a:xfrm rot="0">
            <a:off x="5405437" y="6042025"/>
            <a:ext cx="68421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datetime1">
              <a:rPr altLang="en-US" sz="900" lang="zh-CN">
                <a:solidFill>
                  <a:srgbClr val="898989"/>
                </a:solidFill>
              </a:rPr>
              <a:pPr algn="r" lvl="0"/>
            </a:fld>
            <a:endParaRPr altLang="en-US" sz="900" lang="zh-CN">
              <a:solidFill>
                <a:srgbClr val="898989"/>
              </a:solidFill>
            </a:endParaRPr>
          </a:p>
        </p:txBody>
      </p:sp>
      <p:sp>
        <p:nvSpPr>
          <p:cNvPr id="1048748" name=""/>
          <p:cNvSpPr/>
          <p:nvPr>
            <p:ph type="sldNum" sz="quarter" idx="4"/>
          </p:nvPr>
        </p:nvSpPr>
        <p:spPr>
          <a:xfrm rot="0">
            <a:off x="6445250" y="6042025"/>
            <a:ext cx="51276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900" lang="zh-CN">
                <a:solidFill>
                  <a:schemeClr val="accent1"/>
                </a:solidFill>
              </a:rPr>
              <a:pPr algn="r" lvl="0"/>
            </a:fld>
            <a:endParaRPr altLang="en-US" sz="900" lang="zh-CN">
              <a:solidFill>
                <a:schemeClr val="accent1"/>
              </a:solidFill>
            </a:endParaRPr>
          </a:p>
        </p:txBody>
      </p:sp>
      <p:sp>
        <p:nvSpPr>
          <p:cNvPr id="1048749" name=""/>
          <p:cNvSpPr/>
          <p:nvPr>
            <p:ph type="ftr" sz="quarter" idx="3"/>
          </p:nvPr>
        </p:nvSpPr>
        <p:spPr>
          <a:xfrm rot="0">
            <a:off x="609600" y="6042025"/>
            <a:ext cx="4622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lvl="0"/>
            <a:endParaRPr altLang="en-US" sz="9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84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5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8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7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88" name=""/>
          <p:cNvSpPr/>
          <p:nvPr>
            <p:ph type="dt" sz="half" idx="2"/>
          </p:nvPr>
        </p:nvSpPr>
        <p:spPr>
          <a:xfrm rot="0">
            <a:off x="5405437" y="6042025"/>
            <a:ext cx="68421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datetime1">
              <a:rPr altLang="en-US" sz="900" lang="zh-CN">
                <a:solidFill>
                  <a:srgbClr val="898989"/>
                </a:solidFill>
              </a:rPr>
              <a:pPr algn="r" lvl="0"/>
            </a:fld>
            <a:endParaRPr altLang="en-US" sz="900" lang="zh-CN">
              <a:solidFill>
                <a:srgbClr val="898989"/>
              </a:solidFill>
            </a:endParaRPr>
          </a:p>
        </p:txBody>
      </p:sp>
      <p:sp>
        <p:nvSpPr>
          <p:cNvPr id="1048689" name=""/>
          <p:cNvSpPr/>
          <p:nvPr>
            <p:ph type="sldNum" sz="quarter" idx="4"/>
          </p:nvPr>
        </p:nvSpPr>
        <p:spPr>
          <a:xfrm rot="0">
            <a:off x="6445250" y="6042025"/>
            <a:ext cx="51276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900" lang="zh-CN">
                <a:solidFill>
                  <a:schemeClr val="accent1"/>
                </a:solidFill>
              </a:rPr>
              <a:pPr algn="r" lvl="0"/>
            </a:fld>
            <a:endParaRPr altLang="en-US" sz="900" lang="zh-CN">
              <a:solidFill>
                <a:schemeClr val="accent1"/>
              </a:solidFill>
            </a:endParaRPr>
          </a:p>
        </p:txBody>
      </p:sp>
      <p:sp>
        <p:nvSpPr>
          <p:cNvPr id="1048690" name=""/>
          <p:cNvSpPr/>
          <p:nvPr>
            <p:ph type="ftr" sz="quarter" idx="3"/>
          </p:nvPr>
        </p:nvSpPr>
        <p:spPr>
          <a:xfrm rot="0">
            <a:off x="609600" y="6042025"/>
            <a:ext cx="4622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lvl="0"/>
            <a:endParaRPr altLang="en-US" sz="9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51" name=""/>
          <p:cNvSpPr/>
          <p:nvPr>
            <p:ph type="dt" sz="half" idx="2"/>
          </p:nvPr>
        </p:nvSpPr>
        <p:spPr>
          <a:xfrm rot="0">
            <a:off x="5405437" y="6042025"/>
            <a:ext cx="68421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datetime1">
              <a:rPr altLang="en-US" sz="900" lang="zh-CN">
                <a:solidFill>
                  <a:srgbClr val="898989"/>
                </a:solidFill>
              </a:rPr>
              <a:pPr algn="r" lvl="0"/>
            </a:fld>
            <a:endParaRPr altLang="en-US" sz="900" lang="zh-CN">
              <a:solidFill>
                <a:srgbClr val="898989"/>
              </a:solidFill>
            </a:endParaRPr>
          </a:p>
        </p:txBody>
      </p:sp>
      <p:sp>
        <p:nvSpPr>
          <p:cNvPr id="1048752" name=""/>
          <p:cNvSpPr/>
          <p:nvPr>
            <p:ph type="sldNum" sz="quarter" idx="4"/>
          </p:nvPr>
        </p:nvSpPr>
        <p:spPr>
          <a:xfrm rot="0">
            <a:off x="6445250" y="6042025"/>
            <a:ext cx="51276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900" lang="zh-CN">
                <a:solidFill>
                  <a:schemeClr val="accent1"/>
                </a:solidFill>
              </a:rPr>
              <a:pPr algn="r" lvl="0"/>
            </a:fld>
            <a:endParaRPr altLang="en-US" sz="900" lang="zh-CN">
              <a:solidFill>
                <a:schemeClr val="accent1"/>
              </a:solidFill>
            </a:endParaRPr>
          </a:p>
        </p:txBody>
      </p:sp>
      <p:sp>
        <p:nvSpPr>
          <p:cNvPr id="1048753" name=""/>
          <p:cNvSpPr/>
          <p:nvPr>
            <p:ph type="ftr" sz="quarter" idx="3"/>
          </p:nvPr>
        </p:nvSpPr>
        <p:spPr>
          <a:xfrm rot="0">
            <a:off x="609600" y="6042025"/>
            <a:ext cx="4622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lvl="0"/>
            <a:endParaRPr altLang="en-US" sz="9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"/>
          <p:cNvSpPr/>
          <p:nvPr>
            <p:ph type="dt" sz="half" idx="2"/>
          </p:nvPr>
        </p:nvSpPr>
        <p:spPr>
          <a:xfrm rot="0">
            <a:off x="5405437" y="6042025"/>
            <a:ext cx="68421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datetime1">
              <a:rPr altLang="en-US" sz="900" lang="zh-CN">
                <a:solidFill>
                  <a:srgbClr val="898989"/>
                </a:solidFill>
              </a:rPr>
              <a:pPr algn="r" lvl="0"/>
            </a:fld>
            <a:endParaRPr altLang="en-US" sz="900" lang="zh-CN">
              <a:solidFill>
                <a:srgbClr val="898989"/>
              </a:solidFill>
            </a:endParaRPr>
          </a:p>
        </p:txBody>
      </p:sp>
      <p:sp>
        <p:nvSpPr>
          <p:cNvPr id="1048590" name=""/>
          <p:cNvSpPr/>
          <p:nvPr>
            <p:ph type="sldNum" sz="quarter" idx="4"/>
          </p:nvPr>
        </p:nvSpPr>
        <p:spPr>
          <a:xfrm rot="0">
            <a:off x="6445250" y="6042025"/>
            <a:ext cx="51276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900" lang="zh-CN">
                <a:solidFill>
                  <a:schemeClr val="accent1"/>
                </a:solidFill>
              </a:rPr>
              <a:pPr algn="r" lvl="0"/>
            </a:fld>
            <a:endParaRPr altLang="en-US" sz="900" lang="zh-CN">
              <a:solidFill>
                <a:schemeClr val="accent1"/>
              </a:solidFill>
            </a:endParaRPr>
          </a:p>
        </p:txBody>
      </p:sp>
      <p:sp>
        <p:nvSpPr>
          <p:cNvPr id="1048591" name=""/>
          <p:cNvSpPr/>
          <p:nvPr>
            <p:ph type="ftr" sz="quarter" idx="3"/>
          </p:nvPr>
        </p:nvSpPr>
        <p:spPr>
          <a:xfrm rot="0">
            <a:off x="609600" y="6042025"/>
            <a:ext cx="4622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lvl="0"/>
            <a:endParaRPr altLang="en-US" sz="9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39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4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indent="0" marL="0">
              <a:buNone/>
              <a:defRPr sz="14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1" name=""/>
          <p:cNvSpPr/>
          <p:nvPr>
            <p:ph type="dt" sz="half" idx="2"/>
          </p:nvPr>
        </p:nvSpPr>
        <p:spPr>
          <a:xfrm rot="0">
            <a:off x="5405437" y="6042025"/>
            <a:ext cx="68421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datetime1">
              <a:rPr altLang="en-US" sz="900" lang="zh-CN">
                <a:solidFill>
                  <a:srgbClr val="898989"/>
                </a:solidFill>
              </a:rPr>
              <a:pPr algn="r" lvl="0"/>
            </a:fld>
            <a:endParaRPr altLang="en-US" sz="900" lang="zh-CN">
              <a:solidFill>
                <a:srgbClr val="898989"/>
              </a:solidFill>
            </a:endParaRPr>
          </a:p>
        </p:txBody>
      </p:sp>
      <p:sp>
        <p:nvSpPr>
          <p:cNvPr id="1048742" name=""/>
          <p:cNvSpPr/>
          <p:nvPr>
            <p:ph type="sldNum" sz="quarter" idx="4"/>
          </p:nvPr>
        </p:nvSpPr>
        <p:spPr>
          <a:xfrm rot="0">
            <a:off x="6445250" y="6042025"/>
            <a:ext cx="51276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900" lang="zh-CN">
                <a:solidFill>
                  <a:schemeClr val="accent1"/>
                </a:solidFill>
              </a:rPr>
              <a:pPr algn="r" lvl="0"/>
            </a:fld>
            <a:endParaRPr altLang="en-US" sz="900" lang="zh-CN">
              <a:solidFill>
                <a:schemeClr val="accent1"/>
              </a:solidFill>
            </a:endParaRPr>
          </a:p>
        </p:txBody>
      </p:sp>
      <p:sp>
        <p:nvSpPr>
          <p:cNvPr id="1048743" name=""/>
          <p:cNvSpPr/>
          <p:nvPr>
            <p:ph type="ftr" sz="quarter" idx="3"/>
          </p:nvPr>
        </p:nvSpPr>
        <p:spPr>
          <a:xfrm rot="0">
            <a:off x="609600" y="6042025"/>
            <a:ext cx="4622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lvl="0"/>
            <a:endParaRPr altLang="en-US" sz="9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68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 anchorCtr="0" bIns="45720" compatLnSpc="1" lIns="91440" numCol="1" rIns="91440" rtlCol="0" tIns="45720" vert="horz" wrap="square">
            <a:prstTxWarp prst="textNoShape"/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algn="ctr" defTabSz="457200" eaLnBrk="1" fontAlgn="base" hangingPunct="1" indent="0" latinLnBrk="0" lvl="0" marL="0" marR="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</a:pPr>
            <a:r>
              <a:rPr baseline="0" b="0" cap="none" sz="1600" i="0" kern="1200" kumimoji="0" lang="en-US" noProof="0" normalizeH="0" spc="0" strike="noStrike" u="none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baseline="0" b="0" cap="none" dirty="0" sz="1600" i="0" kern="1200" kumimoji="0" lang="en-US" noProof="0" normalizeH="0" spc="0" strike="noStrike" u="none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69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70" name=""/>
          <p:cNvSpPr/>
          <p:nvPr>
            <p:ph type="dt" sz="half" idx="2"/>
          </p:nvPr>
        </p:nvSpPr>
        <p:spPr>
          <a:xfrm rot="0">
            <a:off x="5405437" y="6042025"/>
            <a:ext cx="68421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datetime1">
              <a:rPr altLang="en-US" sz="900" lang="zh-CN">
                <a:solidFill>
                  <a:srgbClr val="898989"/>
                </a:solidFill>
              </a:rPr>
              <a:pPr algn="r" lvl="0"/>
            </a:fld>
            <a:endParaRPr altLang="en-US" sz="900" lang="zh-CN">
              <a:solidFill>
                <a:srgbClr val="898989"/>
              </a:solidFill>
            </a:endParaRPr>
          </a:p>
        </p:txBody>
      </p:sp>
      <p:sp>
        <p:nvSpPr>
          <p:cNvPr id="1048771" name=""/>
          <p:cNvSpPr/>
          <p:nvPr>
            <p:ph type="sldNum" sz="quarter" idx="4"/>
          </p:nvPr>
        </p:nvSpPr>
        <p:spPr>
          <a:xfrm rot="0">
            <a:off x="6445250" y="6042025"/>
            <a:ext cx="51276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900" lang="zh-CN">
                <a:solidFill>
                  <a:schemeClr val="accent1"/>
                </a:solidFill>
              </a:rPr>
              <a:pPr algn="r" lvl="0"/>
            </a:fld>
            <a:endParaRPr altLang="en-US" sz="900" lang="zh-CN">
              <a:solidFill>
                <a:schemeClr val="accent1"/>
              </a:solidFill>
            </a:endParaRPr>
          </a:p>
        </p:txBody>
      </p:sp>
      <p:sp>
        <p:nvSpPr>
          <p:cNvPr id="1048772" name=""/>
          <p:cNvSpPr/>
          <p:nvPr>
            <p:ph type="ftr" sz="quarter" idx="3"/>
          </p:nvPr>
        </p:nvSpPr>
        <p:spPr>
          <a:xfrm rot="0">
            <a:off x="609600" y="6042025"/>
            <a:ext cx="4622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lvl="0"/>
            <a:endParaRPr altLang="en-US" sz="9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1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13" name=""/>
          <p:cNvGrpSpPr/>
          <p:nvPr/>
        </p:nvGrpSpPr>
        <p:grpSpPr>
          <a:xfrm rot="0">
            <a:off x="-7937" y="-7937"/>
            <a:ext cx="9169400" cy="6873875"/>
            <a:chOff x="-8467" y="-8468"/>
            <a:chExt cx="9169805" cy="6874935"/>
          </a:xfrm>
        </p:grpSpPr>
        <p:sp>
          <p:nvSpPr>
            <p:cNvPr id="1048576" name=""/>
            <p:cNvSpPr/>
            <p:nvPr/>
          </p:nvSpPr>
          <p:spPr>
            <a:xfrm rot="0">
              <a:off x="-8467" y="4013290"/>
              <a:ext cx="457221" cy="2853177"/>
            </a:xfrm>
            <a:custGeom>
              <a:avLst/>
              <a:ahLst/>
              <a:rect l="0" t="0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</a:path>
              </a:pathLst>
            </a:custGeom>
            <a:solidFill>
              <a:schemeClr val="accent1">
                <a:alpha val="85097"/>
              </a:schemeClr>
            </a:solidFill>
            <a:ln>
              <a:noFill/>
            </a:ln>
          </p:spPr>
        </p:sp>
        <p:cxnSp>
          <p:nvCxnSpPr>
            <p:cNvPr id="3145728" name=""/>
            <p:cNvCxnSpPr>
              <a:cxnSpLocks/>
            </p:cNvCxnSpPr>
            <p:nvPr/>
          </p:nvCxnSpPr>
          <p:spPr>
            <a:xfrm rot="0" flipV="1">
              <a:off x="5130497" y="4175239"/>
              <a:ext cx="4022902" cy="2683288"/>
            </a:xfrm>
            <a:prstGeom prst="line"/>
            <a:noFill/>
            <a:ln w="9525" cap="rnd" cmpd="sng">
              <a:solidFill>
                <a:srgbClr val="D9D9D9">
                  <a:alpha val="100000"/>
                </a:srgbClr>
              </a:solidFill>
              <a:prstDash val="solid"/>
              <a:round/>
            </a:ln>
          </p:spPr>
        </p:cxnSp>
        <p:cxnSp>
          <p:nvCxnSpPr>
            <p:cNvPr id="3145729" name=""/>
            <p:cNvCxnSpPr>
              <a:cxnSpLocks/>
            </p:cNvCxnSpPr>
            <p:nvPr/>
          </p:nvCxnSpPr>
          <p:spPr>
            <a:xfrm rot="0">
              <a:off x="7041932" y="-529"/>
              <a:ext cx="1219254" cy="6859057"/>
            </a:xfrm>
            <a:prstGeom prst="line"/>
            <a:noFill/>
            <a:ln w="9525" cap="rnd" cmpd="sng">
              <a:solidFill>
                <a:srgbClr val="BFBFBF">
                  <a:alpha val="100000"/>
                </a:srgbClr>
              </a:solidFill>
              <a:prstDash val="solid"/>
              <a:round/>
            </a:ln>
          </p:spPr>
        </p:cxnSp>
        <p:sp>
          <p:nvSpPr>
            <p:cNvPr id="1048577" name=""/>
            <p:cNvSpPr/>
            <p:nvPr/>
          </p:nvSpPr>
          <p:spPr>
            <a:xfrm rot="0">
              <a:off x="6891113" y="-529"/>
              <a:ext cx="2270225" cy="6866996"/>
            </a:xfrm>
            <a:custGeom>
              <a:avLst/>
              <a:ahLst/>
              <a:rect l="0" t="0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</a:path>
              </a:pathLst>
            </a:custGeom>
            <a:solidFill>
              <a:schemeClr val="accent1">
                <a:alpha val="30196"/>
              </a:schemeClr>
            </a:solidFill>
            <a:ln>
              <a:noFill/>
            </a:ln>
          </p:spPr>
        </p:sp>
        <p:sp>
          <p:nvSpPr>
            <p:cNvPr id="1048578" name=""/>
            <p:cNvSpPr/>
            <p:nvPr/>
          </p:nvSpPr>
          <p:spPr>
            <a:xfrm rot="0">
              <a:off x="7205452" y="-8468"/>
              <a:ext cx="1947948" cy="6866996"/>
            </a:xfrm>
            <a:custGeom>
              <a:avLst/>
              <a:ahLst/>
              <a:rect l="0" t="0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048579" name=""/>
            <p:cNvSpPr/>
            <p:nvPr/>
          </p:nvSpPr>
          <p:spPr>
            <a:xfrm rot="0">
              <a:off x="6638689" y="3919613"/>
              <a:ext cx="2513124" cy="2938915"/>
            </a:xfrm>
            <a:custGeom>
              <a:avLst/>
              <a:ahLst/>
              <a:rect l="0" t="0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</a:path>
              </a:pathLst>
            </a:custGeom>
            <a:solidFill>
              <a:schemeClr val="accent2">
                <a:alpha val="72156"/>
              </a:schemeClr>
            </a:solidFill>
            <a:ln>
              <a:noFill/>
            </a:ln>
          </p:spPr>
        </p:sp>
        <p:sp>
          <p:nvSpPr>
            <p:cNvPr id="1048580" name=""/>
            <p:cNvSpPr/>
            <p:nvPr/>
          </p:nvSpPr>
          <p:spPr>
            <a:xfrm rot="0">
              <a:off x="7010180" y="-8468"/>
              <a:ext cx="2143219" cy="6866996"/>
            </a:xfrm>
            <a:custGeom>
              <a:avLst/>
              <a:ahLst/>
              <a:rect l="0" t="0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</a:path>
              </a:pathLst>
            </a:custGeom>
            <a:solidFill>
              <a:srgbClr val="3F7819">
                <a:alpha val="70195"/>
              </a:srgbClr>
            </a:solidFill>
            <a:ln>
              <a:noFill/>
            </a:ln>
          </p:spPr>
        </p:sp>
        <p:sp>
          <p:nvSpPr>
            <p:cNvPr id="1048581" name=""/>
            <p:cNvSpPr/>
            <p:nvPr/>
          </p:nvSpPr>
          <p:spPr>
            <a:xfrm rot="0">
              <a:off x="8296112" y="-8468"/>
              <a:ext cx="857288" cy="6866996"/>
            </a:xfrm>
            <a:custGeom>
              <a:avLst/>
              <a:ahLst/>
              <a:rect l="0" t="0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</a:path>
              </a:pathLst>
            </a:custGeom>
            <a:solidFill>
              <a:srgbClr val="C0E474">
                <a:alpha val="70195"/>
              </a:srgbClr>
            </a:solidFill>
            <a:ln>
              <a:noFill/>
            </a:ln>
          </p:spPr>
        </p:sp>
        <p:sp>
          <p:nvSpPr>
            <p:cNvPr id="1048582" name=""/>
            <p:cNvSpPr/>
            <p:nvPr/>
          </p:nvSpPr>
          <p:spPr>
            <a:xfrm rot="0">
              <a:off x="8077027" y="-8468"/>
              <a:ext cx="1066847" cy="6866996"/>
            </a:xfrm>
            <a:custGeom>
              <a:avLst/>
              <a:ahLst/>
              <a:rect l="0" t="0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</a:path>
              </a:pathLst>
            </a:custGeom>
            <a:solidFill>
              <a:schemeClr val="accent1">
                <a:alpha val="65097"/>
              </a:schemeClr>
            </a:solidFill>
            <a:ln>
              <a:noFill/>
            </a:ln>
          </p:spPr>
        </p:sp>
        <p:sp>
          <p:nvSpPr>
            <p:cNvPr id="1048583" name=""/>
            <p:cNvSpPr/>
            <p:nvPr/>
          </p:nvSpPr>
          <p:spPr>
            <a:xfrm rot="0">
              <a:off x="8059564" y="4894488"/>
              <a:ext cx="1095423" cy="1964040"/>
            </a:xfrm>
            <a:custGeom>
              <a:avLst/>
              <a:ahLst/>
              <a:rect l="0" t="0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</p:spPr>
        </p:sp>
      </p:grpSp>
      <p:sp>
        <p:nvSpPr>
          <p:cNvPr id="1048584" name=""/>
          <p:cNvSpPr/>
          <p:nvPr>
            <p:ph type="title" sz="full" idx="0"/>
          </p:nvPr>
        </p:nvSpPr>
        <p:spPr>
          <a:xfrm rot="0">
            <a:off x="609600" y="609600"/>
            <a:ext cx="6348412" cy="1320800"/>
          </a:xfrm>
          <a:prstGeom prst="rect"/>
          <a:noFill/>
          <a:ln>
            <a:noFill/>
          </a:ln>
        </p:spPr>
        <p:txBody>
          <a:bodyPr anchor="t" bIns="45720" lIns="91440" rIns="91440" tIns="45720"/>
          <a:p>
            <a:pPr lvl="0"/>
            <a:r>
              <a:rPr altLang="en-US" lang="zh-CN"/>
              <a:t>Click to edit Master title style</a:t>
            </a:r>
          </a:p>
        </p:txBody>
      </p:sp>
      <p:sp>
        <p:nvSpPr>
          <p:cNvPr id="1048585" name=""/>
          <p:cNvSpPr/>
          <p:nvPr>
            <p:ph type="body" sz="full" idx="1"/>
          </p:nvPr>
        </p:nvSpPr>
        <p:spPr>
          <a:xfrm rot="0">
            <a:off x="609600" y="2160587"/>
            <a:ext cx="6348412" cy="3881437"/>
          </a:xfrm>
          <a:prstGeom prst="rect"/>
          <a:noFill/>
          <a:ln>
            <a:noFill/>
          </a:ln>
        </p:spPr>
        <p:txBody>
          <a:bodyPr anchor="t" bIns="45720" lIns="91440" rIns="91440" tIns="45720"/>
          <a:p>
            <a:pPr lvl="0"/>
            <a:r>
              <a:rPr altLang="en-US" lang="zh-CN"/>
              <a:t>Click to edit Master text styles</a:t>
            </a:r>
          </a:p>
          <a:p>
            <a:pPr lvl="1"/>
            <a:r>
              <a:rPr altLang="en-US" lang="zh-CN"/>
              <a:t>Second level</a:t>
            </a:r>
          </a:p>
          <a:p>
            <a:pPr lvl="2"/>
            <a:r>
              <a:rPr altLang="en-US" lang="zh-CN"/>
              <a:t>Third level</a:t>
            </a:r>
          </a:p>
          <a:p>
            <a:pPr lvl="3"/>
            <a:r>
              <a:rPr altLang="en-US" lang="zh-CN"/>
              <a:t>Fourth level</a:t>
            </a:r>
          </a:p>
          <a:p>
            <a:pPr lvl="4"/>
            <a:r>
              <a:rPr altLang="en-US" lang="zh-CN"/>
              <a:t>Fifth level</a:t>
            </a:r>
          </a:p>
        </p:txBody>
      </p:sp>
      <p:sp>
        <p:nvSpPr>
          <p:cNvPr id="1048586" name=""/>
          <p:cNvSpPr/>
          <p:nvPr>
            <p:ph type="dt" sz="half" idx="2"/>
          </p:nvPr>
        </p:nvSpPr>
        <p:spPr>
          <a:xfrm rot="0">
            <a:off x="5405437" y="6042025"/>
            <a:ext cx="68421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datetime1">
              <a:rPr altLang="en-US" sz="900" lang="zh-CN">
                <a:solidFill>
                  <a:srgbClr val="898989"/>
                </a:solidFill>
              </a:rPr>
              <a:pPr algn="r" lvl="0"/>
            </a:fld>
            <a:endParaRPr altLang="en-US" sz="900" lang="zh-CN">
              <a:solidFill>
                <a:srgbClr val="898989"/>
              </a:solidFill>
            </a:endParaRPr>
          </a:p>
        </p:txBody>
      </p:sp>
      <p:sp>
        <p:nvSpPr>
          <p:cNvPr id="1048587" name=""/>
          <p:cNvSpPr/>
          <p:nvPr>
            <p:ph type="ftr" sz="quarter" idx="3"/>
          </p:nvPr>
        </p:nvSpPr>
        <p:spPr>
          <a:xfrm rot="0">
            <a:off x="609600" y="6042025"/>
            <a:ext cx="46228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lvl="0"/>
            <a:endParaRPr altLang="en-US" sz="900" lang="zh-CN">
              <a:solidFill>
                <a:srgbClr val="898989"/>
              </a:solidFill>
            </a:endParaRPr>
          </a:p>
        </p:txBody>
      </p:sp>
      <p:sp>
        <p:nvSpPr>
          <p:cNvPr id="1048588" name=""/>
          <p:cNvSpPr/>
          <p:nvPr>
            <p:ph type="sldNum" sz="quarter" idx="4"/>
          </p:nvPr>
        </p:nvSpPr>
        <p:spPr>
          <a:xfrm rot="0">
            <a:off x="6445250" y="6042025"/>
            <a:ext cx="512762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r" lvl="0"/>
            <a:fld id="{566ABCEB-ACFC-4714-9973-3DA970169C29}" type="slidenum">
              <a:rPr altLang="en-US" sz="900" lang="zh-CN">
                <a:solidFill>
                  <a:schemeClr val="accent1"/>
                </a:solidFill>
              </a:rPr>
              <a:pPr algn="r" lvl="0"/>
            </a:fld>
            <a:endParaRPr altLang="en-US" sz="900" lang="zh-CN">
              <a:solidFill>
                <a:schemeClr val="accent1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</p:sldLayoutIdLst>
  <p:hf dt="0" ftr="0" hdr="1" sldNum="0"/>
  <p:txStyles>
    <p:titleStyle>
      <a:lvl1pPr algn="l" defTabSz="457200" fontAlgn="base" rtl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fontAlgn="base" rtl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fontAlgn="base" rtl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fontAlgn="base" rtl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fontAlgn="base" rtl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fontAlgn="base" indent="-342900" marL="342900" rtl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algn="l" defTabSz="457200" fontAlgn="base" indent="-285750" marL="742950" rtl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algn="l" defTabSz="457200" fontAlgn="base" indent="-228600" marL="1143000" rtl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algn="l" defTabSz="457200" fontAlgn="base" indent="-228600" marL="1600200" rtl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algn="l" defTabSz="457200" fontAlgn="base" indent="-228600" marL="2057400" rtl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20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8" Type="http://schemas.openxmlformats.org/officeDocument/2006/relationships/themeOverride" Target="../theme/themeOverride1.xml"/><Relationship Id="rId9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7.jpeg"/><Relationship Id="rId6" Type="http://schemas.openxmlformats.org/officeDocument/2006/relationships/image" Target="../media/image38.png"/><Relationship Id="rId7" Type="http://schemas.openxmlformats.org/officeDocument/2006/relationships/image" Target="../media/image20.jpeg"/><Relationship Id="rId8" Type="http://schemas.openxmlformats.org/officeDocument/2006/relationships/image" Target="../media/image39.jpeg"/><Relationship Id="rId9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gif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-39687"/>
            <a:ext cx="9282112" cy="6913562"/>
          </a:xfrm>
          <a:prstGeom prst="rect"/>
          <a:noFill/>
          <a:ln>
            <a:noFill/>
          </a:ln>
        </p:spPr>
      </p:pic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2865437" y="5029200"/>
            <a:ext cx="3621087" cy="920750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accel="0" autoRev="0" decel="0"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1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7" name=""/>
          <p:cNvSpPr txBox="1"/>
          <p:nvPr/>
        </p:nvSpPr>
        <p:spPr>
          <a:xfrm rot="0">
            <a:off x="1371600" y="76200"/>
            <a:ext cx="6477000" cy="646112"/>
          </a:xfrm>
          <a:prstGeom prst="rect"/>
          <a:gradFill rotWithShape="1">
            <a:gsLst>
              <a:gs pos="0">
                <a:srgbClr val="C0D6B8">
                  <a:alpha val="100000"/>
                </a:srgbClr>
              </a:gs>
              <a:gs pos="0">
                <a:srgbClr val="C0D6B8">
                  <a:alpha val="100000"/>
                </a:srgbClr>
              </a:gs>
              <a:gs pos="88000">
                <a:srgbClr val="76AD5F">
                  <a:alpha val="100000"/>
                </a:srgbClr>
              </a:gs>
              <a:gs pos="100000">
                <a:srgbClr val="76AD5F">
                  <a:alpha val="100000"/>
                </a:srgbClr>
              </a:gs>
            </a:gsLst>
            <a:lin ang="5400000" scaled="0"/>
          </a:gradFill>
          <a:ln w="12700" cap="rnd" cmpd="sng">
            <a:solidFill>
              <a:schemeClr val="accent2">
                <a:alpha val="100000"/>
              </a:schemeClr>
            </a:solidFill>
            <a:prstDash val="solid"/>
            <a:round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3600" lang="en-US">
                <a:solidFill>
                  <a:srgbClr val="0070C0"/>
                </a:solidFill>
                <a:latin typeface="NikoshBAN" pitchFamily="2" charset="0"/>
                <a:ea typeface="Vrinda" pitchFamily="0" charset="1"/>
              </a:rPr>
              <a:t>আউটপুট ডিভাইস</a:t>
            </a:r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5719762" y="609600"/>
            <a:ext cx="3424237" cy="2209800"/>
          </a:xfrm>
          <a:prstGeom prst="rect"/>
          <a:noFill/>
          <a:ln>
            <a:noFill/>
          </a:ln>
        </p:spPr>
      </p:pic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76200" y="609600"/>
            <a:ext cx="3773487" cy="1981200"/>
          </a:xfrm>
          <a:prstGeom prst="rect"/>
          <a:noFill/>
          <a:ln>
            <a:noFill/>
          </a:ln>
        </p:spPr>
      </p:pic>
      <p:sp>
        <p:nvSpPr>
          <p:cNvPr id="1048638" name=""/>
          <p:cNvSpPr txBox="1"/>
          <p:nvPr/>
        </p:nvSpPr>
        <p:spPr>
          <a:xfrm rot="0">
            <a:off x="2608262" y="4122737"/>
            <a:ext cx="3030537" cy="646112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3600" lang="en-US">
                <a:solidFill>
                  <a:srgbClr val="009900"/>
                </a:solidFill>
                <a:latin typeface="NikoshBAN" pitchFamily="2" charset="0"/>
                <a:ea typeface="Arial" pitchFamily="34" charset="0"/>
              </a:rPr>
              <a:t>প্লটার </a:t>
            </a:r>
          </a:p>
        </p:txBody>
      </p:sp>
      <p:grpSp>
        <p:nvGrpSpPr>
          <p:cNvPr id="52" name=""/>
          <p:cNvGrpSpPr/>
          <p:nvPr/>
        </p:nvGrpSpPr>
        <p:grpSpPr>
          <a:xfrm rot="0">
            <a:off x="195262" y="5157787"/>
            <a:ext cx="8710612" cy="1285875"/>
            <a:chOff x="123" y="3249"/>
            <a:chExt cx="5487" cy="810"/>
          </a:xfrm>
        </p:grpSpPr>
        <p:pic>
          <p:nvPicPr>
            <p:cNvPr id="2097169" name=""/>
            <p:cNvPicPr>
              <a:picLocks/>
            </p:cNvPicPr>
            <p:nvPr/>
          </p:nvPicPr>
          <p:blipFill>
            <a:blip xmlns:r="http://schemas.openxmlformats.org/officeDocument/2006/relationships" r:embed="rId3"/>
            <a:srcRect l="0" t="0" r="0" b="0"/>
            <a:stretch>
              <a:fillRect/>
            </a:stretch>
          </p:blipFill>
          <p:spPr>
            <a:xfrm rot="0">
              <a:off x="123" y="3249"/>
              <a:ext cx="5487" cy="810"/>
            </a:xfrm>
            <a:prstGeom prst="rect"/>
            <a:noFill/>
            <a:ln>
              <a:noFill/>
            </a:ln>
          </p:spPr>
        </p:pic>
        <p:sp>
          <p:nvSpPr>
            <p:cNvPr id="1048639" name=""/>
            <p:cNvSpPr txBox="1"/>
            <p:nvPr/>
          </p:nvSpPr>
          <p:spPr>
            <a:xfrm rot="0">
              <a:off x="240" y="3304"/>
              <a:ext cx="5328" cy="601"/>
            </a:xfrm>
            <a:prstGeom prst="rect"/>
            <a:noFill/>
            <a:ln>
              <a:noFill/>
            </a:ln>
          </p:spPr>
          <p:txBody>
            <a:bodyPr anchor="t" bIns="45720" lIns="91440" rIns="91440" tIns="45720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Arial" pitchFamily="34" charset="0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Arial" pitchFamily="34" charset="0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Arial" pitchFamily="34" charset="0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Arial" pitchFamily="34" charset="0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Arial" pitchFamily="34" charset="0"/>
                  <a:sym typeface="Arial" pitchFamily="34" charset="0"/>
                </a:defRPr>
              </a:lvl5pPr>
            </a:lstStyle>
            <a:p>
              <a:pPr eaLnBrk="1" hangingPunct="1" latinLnBrk="1" lvl="0"/>
              <a:r>
                <a:rPr altLang="en-US" b="1" sz="2800" lang="en-US">
                  <a:latin typeface="NikoshBAN" pitchFamily="2" charset="0"/>
                  <a:ea typeface="Vrinda" pitchFamily="0" charset="1"/>
                </a:rPr>
                <a:t>বড় বড় ছবি, ব্যানার, পোস্টার , বিজ্ঞাপন, বাড়ির নকশা ইত্যাদি প্রিন্ট করানো যায়। </a:t>
              </a:r>
            </a:p>
          </p:txBody>
        </p:sp>
      </p:grp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2524125" y="2005012"/>
            <a:ext cx="3505200" cy="2968625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0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3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8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2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8" grpId="0" uiExpand="0" build="whol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1" name="" descr="audio-engine-speakers-black.jpg"/>
          <p:cNvPicPr>
            <a:picLocks/>
          </p:cNvPicPr>
          <p:nvPr/>
        </p:nvPicPr>
        <p:blipFill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17818" r="48714" b="0"/>
          <a:stretch>
            <a:fillRect/>
          </a:stretch>
        </p:blipFill>
        <p:spPr>
          <a:xfrm rot="0">
            <a:off x="482600" y="1611312"/>
            <a:ext cx="2014537" cy="2646362"/>
          </a:xfrm>
          <a:prstGeom prst="rect"/>
          <a:noFill/>
          <a:ln>
            <a:noFill/>
          </a:ln>
        </p:spPr>
      </p:pic>
      <p:sp>
        <p:nvSpPr>
          <p:cNvPr id="1048640" name=""/>
          <p:cNvSpPr txBox="1"/>
          <p:nvPr/>
        </p:nvSpPr>
        <p:spPr>
          <a:xfrm rot="0">
            <a:off x="1104900" y="403225"/>
            <a:ext cx="6477000" cy="646112"/>
          </a:xfrm>
          <a:prstGeom prst="rect"/>
          <a:solidFill>
            <a:srgbClr val="E6B91E"/>
          </a:solidFill>
          <a:ln w="19050" cap="rnd" cmpd="sng">
            <a:solidFill>
              <a:srgbClr val="A98713">
                <a:alpha val="100000"/>
              </a:srgbClr>
            </a:solidFill>
            <a:prstDash val="solid"/>
            <a:round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3600" lang="en-US">
                <a:solidFill>
                  <a:srgbClr val="0070C0"/>
                </a:solidFill>
                <a:latin typeface="NikoshBAN" pitchFamily="2" charset="0"/>
                <a:ea typeface="Vrinda" pitchFamily="0" charset="1"/>
              </a:rPr>
              <a:t>আউটপুট ডিভাইস</a:t>
            </a:r>
          </a:p>
        </p:txBody>
      </p:sp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6096000" y="1228725"/>
            <a:ext cx="2674937" cy="2674937"/>
          </a:xfrm>
          <a:prstGeom prst="rect"/>
          <a:noFill/>
          <a:ln>
            <a:noFill/>
          </a:ln>
        </p:spPr>
      </p:pic>
      <p:sp>
        <p:nvSpPr>
          <p:cNvPr id="1048641" name=""/>
          <p:cNvSpPr txBox="1"/>
          <p:nvPr/>
        </p:nvSpPr>
        <p:spPr>
          <a:xfrm rot="0">
            <a:off x="690562" y="3903662"/>
            <a:ext cx="1600200" cy="51054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8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স্পিকার</a:t>
            </a:r>
            <a:r>
              <a:rPr altLang="en-US" b="1" sz="40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  </a:t>
            </a:r>
          </a:p>
        </p:txBody>
      </p:sp>
      <p:sp>
        <p:nvSpPr>
          <p:cNvPr id="1048642" name=""/>
          <p:cNvSpPr txBox="1"/>
          <p:nvPr/>
        </p:nvSpPr>
        <p:spPr>
          <a:xfrm rot="0">
            <a:off x="6629400" y="3786187"/>
            <a:ext cx="1905000" cy="44704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4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হেড</a:t>
            </a:r>
            <a:r>
              <a:rPr altLang="en-US" b="1" sz="24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 </a:t>
            </a:r>
            <a:r>
              <a:rPr altLang="en-US" b="1" sz="24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ফোন</a:t>
            </a:r>
            <a:r>
              <a:rPr altLang="en-US" b="1" sz="40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  </a:t>
            </a:r>
          </a:p>
        </p:txBody>
      </p:sp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311150" y="5303837"/>
            <a:ext cx="8461375" cy="646112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3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0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accel="0" autoRev="0" decel="0" fill="hold" grpId="0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5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32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1" grpId="0" uiExpand="0" build="whole"/>
      <p:bldP spid="1048642" grpId="0" uiExpand="0" build="whol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4021137" y="976312"/>
            <a:ext cx="4537075" cy="2446337"/>
          </a:xfrm>
          <a:prstGeom prst="rect"/>
          <a:noFill/>
          <a:ln>
            <a:noFill/>
          </a:ln>
        </p:spPr>
      </p:pic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641350" y="784225"/>
            <a:ext cx="3089275" cy="3416300"/>
          </a:xfrm>
          <a:prstGeom prst="rect"/>
          <a:noFill/>
          <a:ln>
            <a:noFill/>
          </a:ln>
        </p:spPr>
      </p:pic>
      <p:sp>
        <p:nvSpPr>
          <p:cNvPr id="1048643" name=""/>
          <p:cNvSpPr txBox="1"/>
          <p:nvPr/>
        </p:nvSpPr>
        <p:spPr>
          <a:xfrm rot="0">
            <a:off x="1219200" y="76200"/>
            <a:ext cx="6477000" cy="646112"/>
          </a:xfrm>
          <a:prstGeom prst="rect"/>
          <a:gradFill rotWithShape="1">
            <a:gsLst>
              <a:gs pos="0">
                <a:srgbClr val="E6BEBD">
                  <a:alpha val="100000"/>
                </a:srgbClr>
              </a:gs>
              <a:gs pos="0">
                <a:srgbClr val="E6BEBD">
                  <a:alpha val="100000"/>
                </a:srgbClr>
              </a:gs>
              <a:gs pos="88000">
                <a:srgbClr val="CB635D">
                  <a:alpha val="100000"/>
                </a:srgbClr>
              </a:gs>
              <a:gs pos="100000">
                <a:srgbClr val="CB635D">
                  <a:alpha val="100000"/>
                </a:srgbClr>
              </a:gs>
            </a:gsLst>
            <a:lin ang="5400000" scaled="0"/>
          </a:gradFill>
          <a:ln w="12700" cap="rnd" cmpd="sng">
            <a:solidFill>
              <a:srgbClr val="C42F1A">
                <a:alpha val="100000"/>
              </a:srgbClr>
            </a:solidFill>
            <a:prstDash val="solid"/>
            <a:round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3600" lang="en-US">
                <a:solidFill>
                  <a:srgbClr val="0070C0"/>
                </a:solidFill>
                <a:latin typeface="NikoshBAN" pitchFamily="2" charset="0"/>
                <a:ea typeface="Vrinda" pitchFamily="0" charset="1"/>
              </a:rPr>
              <a:t>আউটপুট ডিভাইস</a:t>
            </a:r>
          </a:p>
        </p:txBody>
      </p:sp>
      <p:sp>
        <p:nvSpPr>
          <p:cNvPr id="1048644" name=""/>
          <p:cNvSpPr txBox="1"/>
          <p:nvPr/>
        </p:nvSpPr>
        <p:spPr>
          <a:xfrm rot="0">
            <a:off x="4475162" y="4116387"/>
            <a:ext cx="4191000" cy="523875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800" lang="en-US">
                <a:solidFill>
                  <a:srgbClr val="009900"/>
                </a:solidFill>
                <a:latin typeface="NikoshBAN" pitchFamily="2" charset="0"/>
                <a:ea typeface="Arial" pitchFamily="34" charset="0"/>
              </a:rPr>
              <a:t>মাল্টিমিডিয়া প্রজেক্টর </a:t>
            </a:r>
          </a:p>
        </p:txBody>
      </p:sp>
      <p:sp>
        <p:nvSpPr>
          <p:cNvPr id="1048645" name=""/>
          <p:cNvSpPr txBox="1"/>
          <p:nvPr/>
        </p:nvSpPr>
        <p:spPr>
          <a:xfrm rot="0">
            <a:off x="533400" y="5334000"/>
            <a:ext cx="8458200" cy="954087"/>
          </a:xfrm>
          <a:prstGeom prst="rect"/>
          <a:gradFill rotWithShape="1">
            <a:gsLst>
              <a:gs pos="0">
                <a:srgbClr val="F5E4C4">
                  <a:alpha val="100000"/>
                </a:srgbClr>
              </a:gs>
              <a:gs pos="0">
                <a:srgbClr val="F5E4C4">
                  <a:alpha val="100000"/>
                </a:srgbClr>
              </a:gs>
              <a:gs pos="88000">
                <a:srgbClr val="E9C25E">
                  <a:alpha val="100000"/>
                </a:srgbClr>
              </a:gs>
              <a:gs pos="100000">
                <a:srgbClr val="E9C25E">
                  <a:alpha val="100000"/>
                </a:srgbClr>
              </a:gs>
            </a:gsLst>
            <a:lin ang="5400000" scaled="0"/>
          </a:gradFill>
          <a:ln w="12700" cap="rnd" cmpd="sng">
            <a:solidFill>
              <a:srgbClr val="E6B91E">
                <a:alpha val="100000"/>
              </a:srgbClr>
            </a:solidFill>
            <a:prstDash val="solid"/>
            <a:round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800" lang="en-US">
                <a:solidFill>
                  <a:schemeClr val="dk1"/>
                </a:solidFill>
                <a:latin typeface="NikoshBAN" pitchFamily="2" charset="0"/>
                <a:ea typeface="Vrinda" pitchFamily="0" charset="1"/>
              </a:rPr>
              <a:t>মনিটরের দৃশ্য অনেক বড় করে দেখানোর জন্য মাল্টিমিডিয়া প্রজেক্টর ব্যাবহার করা হয়। </a:t>
            </a:r>
          </a:p>
        </p:txBody>
      </p:sp>
      <p:sp>
        <p:nvSpPr>
          <p:cNvPr id="1048646" name=""/>
          <p:cNvSpPr txBox="1"/>
          <p:nvPr/>
        </p:nvSpPr>
        <p:spPr>
          <a:xfrm rot="0">
            <a:off x="1371600" y="4056062"/>
            <a:ext cx="1219200" cy="646112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3200" lang="en-US">
                <a:solidFill>
                  <a:srgbClr val="009900"/>
                </a:solidFill>
                <a:latin typeface="NikoshBAN" pitchFamily="2" charset="0"/>
                <a:ea typeface="Arial" pitchFamily="34" charset="0"/>
              </a:rPr>
              <a:t>স্ক্রিন</a:t>
            </a:r>
            <a:r>
              <a:rPr altLang="en-US" b="1" sz="3600" lang="en-US">
                <a:solidFill>
                  <a:srgbClr val="009900"/>
                </a:solidFill>
                <a:latin typeface="NikoshBAN" pitchFamily="2" charset="0"/>
                <a:ea typeface="Arial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0"/>
                                        <p:tgtEl>
                                          <p:spTgt spid="209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5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2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29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4" grpId="0" uiExpand="0" build="whole"/>
      <p:bldP spid="1048645" grpId="0" uiExpand="0" build="whole" animBg="1"/>
      <p:bldP spid="1048646" grpId="0" uiExpand="0" build="whol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5907087" y="1065212"/>
            <a:ext cx="2362200" cy="2303462"/>
          </a:xfrm>
          <a:prstGeom prst="rect"/>
          <a:noFill/>
          <a:ln>
            <a:noFill/>
          </a:ln>
        </p:spPr>
      </p:pic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228600" y="1285875"/>
            <a:ext cx="3352800" cy="2182812"/>
          </a:xfrm>
          <a:prstGeom prst="rect"/>
          <a:noFill/>
          <a:ln>
            <a:noFill/>
          </a:ln>
        </p:spPr>
      </p:pic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3617912" y="1006475"/>
            <a:ext cx="2286000" cy="2743200"/>
          </a:xfrm>
          <a:prstGeom prst="rect"/>
          <a:noFill/>
          <a:ln>
            <a:noFill/>
          </a:ln>
        </p:spPr>
      </p:pic>
      <p:sp>
        <p:nvSpPr>
          <p:cNvPr id="1048647" name=""/>
          <p:cNvSpPr txBox="1"/>
          <p:nvPr/>
        </p:nvSpPr>
        <p:spPr>
          <a:xfrm rot="0">
            <a:off x="339725" y="152400"/>
            <a:ext cx="8540750" cy="58420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3200" lang="en-US">
                <a:solidFill>
                  <a:srgbClr val="0070C0"/>
                </a:solidFill>
                <a:latin typeface="NikoshBAN" pitchFamily="2" charset="0"/>
                <a:ea typeface="Arial" pitchFamily="34" charset="0"/>
              </a:rPr>
              <a:t>একই সাথে ইনপুট ও আউটপুট ডিভাইস </a:t>
            </a:r>
          </a:p>
        </p:txBody>
      </p:sp>
      <p:sp>
        <p:nvSpPr>
          <p:cNvPr id="1048648" name=""/>
          <p:cNvSpPr txBox="1"/>
          <p:nvPr/>
        </p:nvSpPr>
        <p:spPr>
          <a:xfrm rot="0">
            <a:off x="2057400" y="3771900"/>
            <a:ext cx="2362200" cy="58420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3200" lang="en-US">
                <a:solidFill>
                  <a:srgbClr val="00B050"/>
                </a:solidFill>
                <a:latin typeface="NikoshBAN" pitchFamily="2" charset="0"/>
                <a:ea typeface="Arial" pitchFamily="34" charset="0"/>
              </a:rPr>
              <a:t>টাচ স্ক্রিন  </a:t>
            </a:r>
          </a:p>
        </p:txBody>
      </p:sp>
      <p:sp>
        <p:nvSpPr>
          <p:cNvPr id="1048649" name=""/>
          <p:cNvSpPr txBox="1"/>
          <p:nvPr/>
        </p:nvSpPr>
        <p:spPr>
          <a:xfrm rot="0">
            <a:off x="339725" y="4953000"/>
            <a:ext cx="8540750" cy="954087"/>
          </a:xfrm>
          <a:prstGeom prst="rect"/>
          <a:gradFill rotWithShape="1">
            <a:gsLst>
              <a:gs pos="0">
                <a:srgbClr val="B0B0B0">
                  <a:alpha val="100000"/>
                </a:srgbClr>
              </a:gs>
              <a:gs pos="0">
                <a:srgbClr val="B0B0B0">
                  <a:alpha val="100000"/>
                </a:srgbClr>
              </a:gs>
              <a:gs pos="88000">
                <a:srgbClr val="595959">
                  <a:alpha val="100000"/>
                </a:srgbClr>
              </a:gs>
              <a:gs pos="100000">
                <a:srgbClr val="595959">
                  <a:alpha val="100000"/>
                </a:srgbClr>
              </a:gs>
            </a:gsLst>
            <a:lin ang="5400000" scaled="0"/>
          </a:gradFill>
          <a:ln w="127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800" lang="en-US">
                <a:solidFill>
                  <a:schemeClr val="dk1"/>
                </a:solidFill>
                <a:latin typeface="NikoshBAN" pitchFamily="2" charset="0"/>
                <a:ea typeface="Vrinda" pitchFamily="0" charset="1"/>
              </a:rPr>
              <a:t>টাচ স্ক্রিনের স্ক্রিন  মনিটরের মত কাজ করে এবং সেই স্ক্রিনে স্পর্শ করে তার ভিতর তথ্য পাঠানো যায়। 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8" grpId="0" uiExpand="0" build="whole"/>
      <p:bldP spid="1048649" grpId="0" uiExpand="0" build="whol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0" name=""/>
          <p:cNvSpPr txBox="1"/>
          <p:nvPr/>
        </p:nvSpPr>
        <p:spPr>
          <a:xfrm rot="0">
            <a:off x="1371600" y="3200400"/>
            <a:ext cx="6477000" cy="646112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3600" lang="en-US">
                <a:solidFill>
                  <a:srgbClr val="009900"/>
                </a:solidFill>
                <a:latin typeface="NikoshBAN" pitchFamily="2" charset="0"/>
                <a:ea typeface="Arial" pitchFamily="34" charset="0"/>
              </a:rPr>
              <a:t>আউটপুট ডিভাইস কী </a:t>
            </a:r>
            <a:r>
              <a:rPr altLang="en-US" b="1" sz="3600" lang="en-US">
                <a:solidFill>
                  <a:srgbClr val="009900"/>
                </a:solidFill>
                <a:latin typeface="NikoshBAN" pitchFamily="2" charset="0"/>
                <a:ea typeface="Arial" pitchFamily="34" charset="0"/>
              </a:rPr>
              <a:t>?</a:t>
            </a:r>
          </a:p>
        </p:txBody>
      </p:sp>
      <p:sp>
        <p:nvSpPr>
          <p:cNvPr id="1048651" name=""/>
          <p:cNvSpPr txBox="1"/>
          <p:nvPr/>
        </p:nvSpPr>
        <p:spPr>
          <a:xfrm rot="0">
            <a:off x="527050" y="4646612"/>
            <a:ext cx="8589962" cy="708025"/>
          </a:xfrm>
          <a:prstGeom prst="rect"/>
          <a:solidFill>
            <a:schemeClr val="accent1"/>
          </a:solidFill>
          <a:ln w="25400" cap="rnd" cmpd="sng">
            <a:solidFill>
              <a:schemeClr val="lt1">
                <a:alpha val="100000"/>
              </a:schemeClr>
            </a:solidFill>
            <a:prstDash val="solid"/>
            <a:round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000" lang="en-US">
                <a:solidFill>
                  <a:schemeClr val="dk1"/>
                </a:solidFill>
                <a:latin typeface="NikoshBAN" pitchFamily="2" charset="0"/>
                <a:ea typeface="Vrinda" pitchFamily="0" charset="1"/>
              </a:rPr>
              <a:t>আউটপুট ডিভাইস হচ্ছে এক ধরনের যন্ত্র যা দিয়ে কম্পিউটারের ভিতরের তথ্য- উপাত্ত দেখা যায় ও গ্রহণ করা যায়।</a:t>
            </a:r>
          </a:p>
        </p:txBody>
      </p:sp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3092450" y="1447800"/>
            <a:ext cx="1784350" cy="1152525"/>
          </a:xfrm>
          <a:prstGeom prst="rect"/>
          <a:noFill/>
          <a:ln>
            <a:noFill/>
          </a:ln>
        </p:spPr>
      </p:pic>
      <p:pic>
        <p:nvPicPr>
          <p:cNvPr id="2097180" name="" descr="printer.png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2044700" y="292100"/>
            <a:ext cx="1231900" cy="1231900"/>
          </a:xfrm>
          <a:prstGeom prst="rect"/>
          <a:noFill/>
          <a:ln>
            <a:noFill/>
          </a:ln>
        </p:spPr>
      </p:pic>
      <p:pic>
        <p:nvPicPr>
          <p:cNvPr id="2097181" name=""/>
          <p:cNvPicPr>
            <a:picLocks/>
          </p:cNvPicPr>
          <p:nvPr/>
        </p:nvPicPr>
        <p:blipFill>
          <a:blip xmlns:r="http://schemas.openxmlformats.org/officeDocument/2006/relationships"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228600" y="457200"/>
            <a:ext cx="1382712" cy="1154112"/>
          </a:xfrm>
          <a:prstGeom prst="rect"/>
          <a:noFill/>
          <a:ln>
            <a:noFill/>
          </a:ln>
        </p:spPr>
      </p:pic>
      <p:pic>
        <p:nvPicPr>
          <p:cNvPr id="2097182" name=""/>
          <p:cNvPicPr>
            <a:picLocks/>
          </p:cNvPicPr>
          <p:nvPr/>
        </p:nvPicPr>
        <p:blipFill>
          <a:blip xmlns:r="http://schemas.openxmlformats.org/officeDocument/2006/relationships"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835025" y="2035175"/>
            <a:ext cx="1554162" cy="838200"/>
          </a:xfrm>
          <a:prstGeom prst="rect"/>
          <a:noFill/>
          <a:ln>
            <a:noFill/>
          </a:ln>
        </p:spPr>
      </p:pic>
      <p:pic>
        <p:nvPicPr>
          <p:cNvPr id="2097183" name="" descr="audio-engine-speakers-black.jpg"/>
          <p:cNvPicPr>
            <a:picLocks/>
          </p:cNvPicPr>
          <p:nvPr/>
        </p:nvPicPr>
        <p:blipFill>
          <a:blip xmlns:r="http://schemas.openxmlformats.org/officeDocument/2006/relationships"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17818" r="48714" b="0"/>
          <a:stretch>
            <a:fillRect/>
          </a:stretch>
        </p:blipFill>
        <p:spPr>
          <a:xfrm rot="0">
            <a:off x="4953000" y="376237"/>
            <a:ext cx="1001712" cy="1316037"/>
          </a:xfrm>
          <a:prstGeom prst="rect"/>
          <a:noFill/>
          <a:ln>
            <a:noFill/>
          </a:ln>
        </p:spPr>
      </p:pic>
      <p:pic>
        <p:nvPicPr>
          <p:cNvPr id="2097184" name=""/>
          <p:cNvPicPr>
            <a:picLocks/>
          </p:cNvPicPr>
          <p:nvPr/>
        </p:nvPicPr>
        <p:blipFill>
          <a:blip xmlns:r="http://schemas.openxmlformats.org/officeDocument/2006/relationships"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7010400" y="457200"/>
            <a:ext cx="1370012" cy="1336675"/>
          </a:xfrm>
          <a:prstGeom prst="rect"/>
          <a:noFill/>
          <a:ln>
            <a:noFill/>
          </a:ln>
        </p:spPr>
      </p:pic>
      <p:pic>
        <p:nvPicPr>
          <p:cNvPr id="2097185" name=""/>
          <p:cNvPicPr>
            <a:picLocks/>
          </p:cNvPicPr>
          <p:nvPr/>
        </p:nvPicPr>
        <p:blipFill>
          <a:blip xmlns:r="http://schemas.openxmlformats.org/officeDocument/2006/relationships"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6019800" y="1503362"/>
            <a:ext cx="1239837" cy="1239837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1" grpId="0" uiExpand="0" build="whol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2" name=""/>
          <p:cNvSpPr txBox="1"/>
          <p:nvPr/>
        </p:nvSpPr>
        <p:spPr>
          <a:xfrm rot="0">
            <a:off x="1822450" y="1384300"/>
            <a:ext cx="5029200" cy="830262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4800" lang="en-US">
                <a:solidFill>
                  <a:srgbClr val="00B050"/>
                </a:solidFill>
                <a:latin typeface="NikoshBAN" pitchFamily="2" charset="0"/>
                <a:ea typeface="Arial" pitchFamily="34" charset="0"/>
              </a:rPr>
              <a:t>দলীয় কাজ </a:t>
            </a:r>
          </a:p>
        </p:txBody>
      </p:sp>
      <p:sp>
        <p:nvSpPr>
          <p:cNvPr id="1048653" name=""/>
          <p:cNvSpPr txBox="1"/>
          <p:nvPr/>
        </p:nvSpPr>
        <p:spPr>
          <a:xfrm rot="0">
            <a:off x="928687" y="2743200"/>
            <a:ext cx="7910512" cy="954087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8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আউটপুট ডিভাইস সমূহ কীভাবে আমাদের বিভিন্ন কার্যাবলি সহজ করে দিয়েছে তা লিখ। 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3" grpId="0" uiExpand="0" build="whol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4" name=""/>
          <p:cNvSpPr txBox="1"/>
          <p:nvPr/>
        </p:nvSpPr>
        <p:spPr>
          <a:xfrm rot="0">
            <a:off x="1822450" y="49212"/>
            <a:ext cx="5029200" cy="708025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40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ম</a:t>
            </a:r>
            <a:r>
              <a:rPr altLang="en-US" b="1" sz="40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ূ</a:t>
            </a:r>
            <a:r>
              <a:rPr altLang="en-US" b="1" sz="40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ল্যায়ন</a:t>
            </a:r>
          </a:p>
        </p:txBody>
      </p:sp>
      <p:sp>
        <p:nvSpPr>
          <p:cNvPr id="1048655" name=""/>
          <p:cNvSpPr txBox="1"/>
          <p:nvPr/>
        </p:nvSpPr>
        <p:spPr>
          <a:xfrm rot="0">
            <a:off x="558800" y="1416050"/>
            <a:ext cx="8153400" cy="523875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800" lang="en-US">
                <a:solidFill>
                  <a:srgbClr val="00B050"/>
                </a:solidFill>
                <a:latin typeface="NikoshBAN" pitchFamily="2" charset="0"/>
                <a:ea typeface="Arial" pitchFamily="34" charset="0"/>
              </a:rPr>
              <a:t>২। নিচের কোন যন্ত্রগুলো আউটপুট ডিভাইস?</a:t>
            </a:r>
          </a:p>
        </p:txBody>
      </p:sp>
      <p:pic>
        <p:nvPicPr>
          <p:cNvPr id="2097186" name="" descr="input-devices.jpg"/>
          <p:cNvPicPr>
            <a:picLocks/>
          </p:cNvPicPr>
          <p:nvPr/>
        </p:nvPicPr>
        <p:blipFill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598487" y="2336800"/>
            <a:ext cx="1162050" cy="998537"/>
          </a:xfrm>
          <a:prstGeom prst="rect"/>
          <a:noFill/>
          <a:ln>
            <a:noFill/>
          </a:ln>
        </p:spPr>
      </p:pic>
      <p:pic>
        <p:nvPicPr>
          <p:cNvPr id="2097187" name="" descr="Computer.jpg"/>
          <p:cNvPicPr>
            <a:picLocks/>
          </p:cNvPicPr>
          <p:nvPr/>
        </p:nvPicPr>
        <p:blipFill>
          <a:blip xmlns:r="http://schemas.openxmlformats.org/officeDocument/2006/relationships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21785" r="38318" b="22192"/>
          <a:stretch>
            <a:fillRect/>
          </a:stretch>
        </p:blipFill>
        <p:spPr>
          <a:xfrm rot="0">
            <a:off x="2689225" y="2384425"/>
            <a:ext cx="1160462" cy="950912"/>
          </a:xfrm>
          <a:prstGeom prst="rect"/>
          <a:noFill/>
          <a:ln>
            <a:noFill/>
          </a:ln>
        </p:spPr>
      </p:pic>
      <p:pic>
        <p:nvPicPr>
          <p:cNvPr id="2097188" name="" descr="img_29684_plustek_scanner.jpg"/>
          <p:cNvPicPr>
            <a:picLocks/>
          </p:cNvPicPr>
          <p:nvPr/>
        </p:nvPicPr>
        <p:blipFill>
          <a:blip xmlns:r="http://schemas.openxmlformats.org/officeDocument/2006/relationships"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10934" r="1595" b="16173"/>
          <a:stretch>
            <a:fillRect/>
          </a:stretch>
        </p:blipFill>
        <p:spPr>
          <a:xfrm rot="0">
            <a:off x="7146925" y="2252662"/>
            <a:ext cx="1311275" cy="971550"/>
          </a:xfrm>
          <a:prstGeom prst="rect"/>
          <a:noFill/>
          <a:ln>
            <a:noFill/>
          </a:ln>
        </p:spPr>
      </p:pic>
      <p:sp>
        <p:nvSpPr>
          <p:cNvPr id="1048656" name=""/>
          <p:cNvSpPr txBox="1"/>
          <p:nvPr/>
        </p:nvSpPr>
        <p:spPr>
          <a:xfrm rot="0">
            <a:off x="2628900" y="3509962"/>
            <a:ext cx="1489075" cy="461962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400" lang="en-US">
                <a:solidFill>
                  <a:srgbClr val="0070C0"/>
                </a:solidFill>
                <a:latin typeface="NikoshBAN" pitchFamily="2" charset="0"/>
                <a:ea typeface="Arial" pitchFamily="34" charset="0"/>
              </a:rPr>
              <a:t>মনিটর </a:t>
            </a:r>
          </a:p>
        </p:txBody>
      </p:sp>
      <p:sp>
        <p:nvSpPr>
          <p:cNvPr id="1048657" name=""/>
          <p:cNvSpPr txBox="1"/>
          <p:nvPr/>
        </p:nvSpPr>
        <p:spPr>
          <a:xfrm rot="0">
            <a:off x="471487" y="3397250"/>
            <a:ext cx="1905000" cy="461962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400" lang="en-US">
                <a:solidFill>
                  <a:srgbClr val="0070C0"/>
                </a:solidFill>
                <a:latin typeface="NikoshBAN" pitchFamily="2" charset="0"/>
                <a:ea typeface="Arial" pitchFamily="34" charset="0"/>
              </a:rPr>
              <a:t>ওয়েব ক্যাম</a:t>
            </a:r>
          </a:p>
        </p:txBody>
      </p:sp>
      <p:sp>
        <p:nvSpPr>
          <p:cNvPr id="1048658" name=""/>
          <p:cNvSpPr txBox="1"/>
          <p:nvPr/>
        </p:nvSpPr>
        <p:spPr>
          <a:xfrm rot="0">
            <a:off x="7154862" y="3433762"/>
            <a:ext cx="1489075" cy="461962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400" lang="en-US">
                <a:solidFill>
                  <a:srgbClr val="0070C0"/>
                </a:solidFill>
                <a:latin typeface="NikoshBAN" pitchFamily="2" charset="0"/>
                <a:ea typeface="Arial" pitchFamily="34" charset="0"/>
              </a:rPr>
              <a:t>স্ক্যানার </a:t>
            </a:r>
          </a:p>
        </p:txBody>
      </p:sp>
      <p:pic>
        <p:nvPicPr>
          <p:cNvPr id="2097189" name=""/>
          <p:cNvPicPr>
            <a:picLocks/>
          </p:cNvPicPr>
          <p:nvPr/>
        </p:nvPicPr>
        <p:blipFill>
          <a:blip xmlns:r="http://schemas.openxmlformats.org/officeDocument/2006/relationships"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4943475" y="2336800"/>
            <a:ext cx="1492250" cy="804862"/>
          </a:xfrm>
          <a:prstGeom prst="rect"/>
          <a:noFill/>
          <a:ln>
            <a:noFill/>
          </a:ln>
        </p:spPr>
      </p:pic>
      <p:sp>
        <p:nvSpPr>
          <p:cNvPr id="1048659" name=""/>
          <p:cNvSpPr txBox="1"/>
          <p:nvPr/>
        </p:nvSpPr>
        <p:spPr>
          <a:xfrm rot="0">
            <a:off x="5095875" y="3378200"/>
            <a:ext cx="1489075" cy="44704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400" lang="en-US">
                <a:solidFill>
                  <a:srgbClr val="0070C0"/>
                </a:solidFill>
                <a:latin typeface="NikoshBAN" pitchFamily="2" charset="0"/>
                <a:ea typeface="Arial" pitchFamily="34" charset="0"/>
              </a:rPr>
              <a:t>প্রজেক্টর </a:t>
            </a:r>
            <a:r>
              <a:rPr altLang="en-US" b="1" sz="3200" lang="en-US">
                <a:solidFill>
                  <a:srgbClr val="0070C0"/>
                </a:solidFill>
                <a:latin typeface="NikoshBAN" pitchFamily="2" charset="0"/>
                <a:ea typeface="Arial" pitchFamily="34" charset="0"/>
              </a:rPr>
              <a:t>  </a:t>
            </a:r>
          </a:p>
        </p:txBody>
      </p:sp>
      <p:pic>
        <p:nvPicPr>
          <p:cNvPr id="2097190" name=""/>
          <p:cNvPicPr>
            <a:picLocks/>
          </p:cNvPicPr>
          <p:nvPr/>
        </p:nvPicPr>
        <p:blipFill>
          <a:blip xmlns:r="http://schemas.openxmlformats.org/officeDocument/2006/relationships"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5062537" y="4073525"/>
            <a:ext cx="1252537" cy="1252537"/>
          </a:xfrm>
          <a:prstGeom prst="rect"/>
          <a:noFill/>
          <a:ln>
            <a:noFill/>
          </a:ln>
        </p:spPr>
      </p:pic>
      <p:sp>
        <p:nvSpPr>
          <p:cNvPr id="1048660" name=""/>
          <p:cNvSpPr txBox="1"/>
          <p:nvPr/>
        </p:nvSpPr>
        <p:spPr>
          <a:xfrm rot="0">
            <a:off x="4960937" y="5513387"/>
            <a:ext cx="1489075" cy="44704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400" lang="en-US">
                <a:solidFill>
                  <a:srgbClr val="0070C0"/>
                </a:solidFill>
                <a:latin typeface="NikoshBAN" pitchFamily="2" charset="0"/>
                <a:ea typeface="Arial" pitchFamily="34" charset="0"/>
              </a:rPr>
              <a:t>মাউস</a:t>
            </a:r>
            <a:r>
              <a:rPr altLang="en-US" b="1" sz="3200" lang="en-US">
                <a:solidFill>
                  <a:srgbClr val="0070C0"/>
                </a:solidFill>
                <a:latin typeface="NikoshBAN" pitchFamily="2" charset="0"/>
                <a:ea typeface="Arial" pitchFamily="34" charset="0"/>
              </a:rPr>
              <a:t> </a:t>
            </a:r>
          </a:p>
        </p:txBody>
      </p:sp>
      <p:pic>
        <p:nvPicPr>
          <p:cNvPr id="2097191" name="" descr="printer.png"/>
          <p:cNvPicPr>
            <a:picLocks/>
          </p:cNvPicPr>
          <p:nvPr/>
        </p:nvPicPr>
        <p:blipFill>
          <a:blip xmlns:r="http://schemas.openxmlformats.org/officeDocument/2006/relationships" r:embed="rId6"/>
          <a:srcRect l="0" t="0" r="0" b="0"/>
          <a:stretch>
            <a:fillRect/>
          </a:stretch>
        </p:blipFill>
        <p:spPr>
          <a:xfrm rot="0">
            <a:off x="2725737" y="4073525"/>
            <a:ext cx="1425575" cy="1423987"/>
          </a:xfrm>
          <a:prstGeom prst="rect"/>
          <a:noFill/>
          <a:ln>
            <a:noFill/>
          </a:ln>
        </p:spPr>
      </p:pic>
      <p:sp>
        <p:nvSpPr>
          <p:cNvPr id="1048661" name=""/>
          <p:cNvSpPr txBox="1"/>
          <p:nvPr/>
        </p:nvSpPr>
        <p:spPr>
          <a:xfrm rot="0">
            <a:off x="2854325" y="5562600"/>
            <a:ext cx="1489075" cy="461962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400" lang="en-US">
                <a:solidFill>
                  <a:srgbClr val="0070C0"/>
                </a:solidFill>
                <a:latin typeface="NikoshBAN" pitchFamily="2" charset="0"/>
                <a:ea typeface="Arial" pitchFamily="34" charset="0"/>
              </a:rPr>
              <a:t>প্রিন্টার    </a:t>
            </a:r>
          </a:p>
        </p:txBody>
      </p:sp>
      <p:pic>
        <p:nvPicPr>
          <p:cNvPr id="2097192" name="" descr="audio-engine-speakers-black.jpg"/>
          <p:cNvPicPr>
            <a:picLocks/>
          </p:cNvPicPr>
          <p:nvPr/>
        </p:nvPicPr>
        <p:blipFill>
          <a:blip xmlns:r="http://schemas.openxmlformats.org/officeDocument/2006/relationships"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17818" r="48714" b="0"/>
          <a:stretch>
            <a:fillRect/>
          </a:stretch>
        </p:blipFill>
        <p:spPr>
          <a:xfrm rot="0">
            <a:off x="925512" y="4281487"/>
            <a:ext cx="995362" cy="1306512"/>
          </a:xfrm>
          <a:prstGeom prst="rect"/>
          <a:noFill/>
          <a:ln>
            <a:noFill/>
          </a:ln>
        </p:spPr>
      </p:pic>
      <p:sp>
        <p:nvSpPr>
          <p:cNvPr id="1048662" name=""/>
          <p:cNvSpPr txBox="1"/>
          <p:nvPr/>
        </p:nvSpPr>
        <p:spPr>
          <a:xfrm rot="0">
            <a:off x="744537" y="5588000"/>
            <a:ext cx="1489075" cy="461962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400" lang="en-US">
                <a:solidFill>
                  <a:srgbClr val="0070C0"/>
                </a:solidFill>
                <a:latin typeface="NikoshBAN" pitchFamily="2" charset="0"/>
                <a:ea typeface="Arial" pitchFamily="34" charset="0"/>
              </a:rPr>
              <a:t>স্পিকার   </a:t>
            </a:r>
          </a:p>
        </p:txBody>
      </p:sp>
      <p:pic>
        <p:nvPicPr>
          <p:cNvPr id="2097193" name=""/>
          <p:cNvPicPr>
            <a:picLocks/>
          </p:cNvPicPr>
          <p:nvPr/>
        </p:nvPicPr>
        <p:blipFill>
          <a:blip xmlns:r="http://schemas.openxmlformats.org/officeDocument/2006/relationships"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7096125" y="4210050"/>
            <a:ext cx="1539875" cy="865187"/>
          </a:xfrm>
          <a:prstGeom prst="rect"/>
          <a:noFill/>
          <a:ln>
            <a:noFill/>
          </a:ln>
        </p:spPr>
      </p:pic>
      <p:sp>
        <p:nvSpPr>
          <p:cNvPr id="1048663" name=""/>
          <p:cNvSpPr txBox="1"/>
          <p:nvPr/>
        </p:nvSpPr>
        <p:spPr>
          <a:xfrm rot="0">
            <a:off x="7180262" y="5389562"/>
            <a:ext cx="1489075" cy="44704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400" lang="en-US">
                <a:solidFill>
                  <a:srgbClr val="0070C0"/>
                </a:solidFill>
                <a:latin typeface="NikoshBAN" pitchFamily="2" charset="0"/>
                <a:ea typeface="Arial" pitchFamily="34" charset="0"/>
              </a:rPr>
              <a:t>প্লটার</a:t>
            </a:r>
            <a:r>
              <a:rPr altLang="en-US" b="1" sz="3200" lang="en-US">
                <a:solidFill>
                  <a:srgbClr val="0070C0"/>
                </a:solidFill>
                <a:latin typeface="NikoshBAN" pitchFamily="2" charset="0"/>
                <a:ea typeface="Arial" pitchFamily="34" charset="0"/>
              </a:rPr>
              <a:t> </a:t>
            </a:r>
          </a:p>
        </p:txBody>
      </p:sp>
      <p:sp>
        <p:nvSpPr>
          <p:cNvPr id="1048664" name=""/>
          <p:cNvSpPr/>
          <p:nvPr/>
        </p:nvSpPr>
        <p:spPr>
          <a:xfrm rot="0">
            <a:off x="2590800" y="2209800"/>
            <a:ext cx="1412875" cy="1268412"/>
          </a:xfrm>
          <a:prstGeom prst="ellipse"/>
          <a:noFill/>
          <a:ln w="19050" cap="rnd" cmpd="sng">
            <a:solidFill>
              <a:srgbClr val="6D6440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048665" name=""/>
          <p:cNvSpPr/>
          <p:nvPr/>
        </p:nvSpPr>
        <p:spPr>
          <a:xfrm rot="0">
            <a:off x="4949825" y="2181225"/>
            <a:ext cx="1603375" cy="1116012"/>
          </a:xfrm>
          <a:prstGeom prst="ellipse"/>
          <a:noFill/>
          <a:ln w="19050" cap="rnd" cmpd="sng">
            <a:solidFill>
              <a:srgbClr val="6D6440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048666" name=""/>
          <p:cNvSpPr/>
          <p:nvPr/>
        </p:nvSpPr>
        <p:spPr>
          <a:xfrm rot="0">
            <a:off x="744537" y="4191000"/>
            <a:ext cx="1368425" cy="1306512"/>
          </a:xfrm>
          <a:prstGeom prst="ellipse"/>
          <a:noFill/>
          <a:ln w="19050" cap="rnd" cmpd="sng">
            <a:solidFill>
              <a:srgbClr val="6D6440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048667" name=""/>
          <p:cNvSpPr/>
          <p:nvPr/>
        </p:nvSpPr>
        <p:spPr>
          <a:xfrm rot="0">
            <a:off x="2600325" y="4056062"/>
            <a:ext cx="1754187" cy="1430337"/>
          </a:xfrm>
          <a:prstGeom prst="ellipse"/>
          <a:noFill/>
          <a:ln w="19050" cap="rnd" cmpd="sng">
            <a:solidFill>
              <a:srgbClr val="6D6440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048668" name=""/>
          <p:cNvSpPr/>
          <p:nvPr/>
        </p:nvSpPr>
        <p:spPr>
          <a:xfrm rot="0">
            <a:off x="6888162" y="3962400"/>
            <a:ext cx="1828800" cy="1295400"/>
          </a:xfrm>
          <a:prstGeom prst="ellipse"/>
          <a:noFill/>
          <a:ln w="19050" cap="rnd" cmpd="sng">
            <a:solidFill>
              <a:srgbClr val="6D6440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048669" name=""/>
          <p:cNvSpPr txBox="1"/>
          <p:nvPr/>
        </p:nvSpPr>
        <p:spPr>
          <a:xfrm rot="0">
            <a:off x="533400" y="914400"/>
            <a:ext cx="6562725" cy="461962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400" lang="en-US">
                <a:solidFill>
                  <a:srgbClr val="00B050"/>
                </a:solidFill>
                <a:latin typeface="NikoshBAN" pitchFamily="2" charset="0"/>
                <a:ea typeface="Arial" pitchFamily="34" charset="0"/>
              </a:rPr>
              <a:t>১। আউটপুট ডিভাইস  কী </a:t>
            </a:r>
            <a:r>
              <a:rPr altLang="en-US" b="1" sz="2400" lang="en-US">
                <a:solidFill>
                  <a:srgbClr val="00B050"/>
                </a:solidFill>
                <a:latin typeface="NikoshBAN" pitchFamily="2" charset="0"/>
                <a:ea typeface="Arial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4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7"/>
                                        <p:tgtEl>
                                          <p:spTgt spid="209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0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3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6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9"/>
                                        <p:tgtEl>
                                          <p:spTgt spid="209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2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5"/>
                                        <p:tgtEl>
                                          <p:spTgt spid="209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8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51"/>
                                        <p:tgtEl>
                                          <p:spTgt spid="209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54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57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6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63"/>
                                        <p:tgtEl>
                                          <p:spTgt spid="209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66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 nodeType="clickPar">
                      <p:stCondLst>
                        <p:cond delay="indefinite"/>
                      </p:stCondLst>
                      <p:childTnLst>
                        <p:par>
                          <p:cTn fill="hold" id="6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9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1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 nodeType="clickPar">
                      <p:stCondLst>
                        <p:cond delay="indefinite"/>
                      </p:stCondLst>
                      <p:childTnLst>
                        <p:par>
                          <p:cTn fill="hold" id="73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4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6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 nodeType="clickPar">
                      <p:stCondLst>
                        <p:cond delay="indefinite"/>
                      </p:stCondLst>
                      <p:childTnLst>
                        <p:par>
                          <p:cTn fill="hold" id="7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9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81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" nodeType="clickPar">
                      <p:stCondLst>
                        <p:cond delay="indefinite"/>
                      </p:stCondLst>
                      <p:childTnLst>
                        <p:par>
                          <p:cTn fill="hold" id="83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4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86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 nodeType="clickPar">
                      <p:stCondLst>
                        <p:cond delay="indefinite"/>
                      </p:stCondLst>
                      <p:childTnLst>
                        <p:par>
                          <p:cTn fill="hold" id="8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9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91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5" grpId="0" uiExpand="0" build="whole"/>
      <p:bldP spid="1048656" grpId="0" uiExpand="0" build="whole"/>
      <p:bldP spid="1048657" grpId="0" uiExpand="0" build="whole"/>
      <p:bldP spid="1048658" grpId="0" uiExpand="0" build="whole"/>
      <p:bldP spid="1048659" grpId="0" uiExpand="0" build="whole"/>
      <p:bldP spid="1048660" grpId="0" uiExpand="0" build="whole"/>
      <p:bldP spid="1048661" grpId="0" uiExpand="0" build="whole"/>
      <p:bldP spid="1048662" grpId="0" uiExpand="0" build="whole"/>
      <p:bldP spid="1048663" grpId="0" uiExpand="0" build="whole"/>
      <p:bldP spid="1048664" grpId="0" uiExpand="0" build="whole" animBg="1"/>
      <p:bldP spid="1048665" grpId="0" uiExpand="0" build="whole" animBg="1"/>
      <p:bldP spid="1048666" grpId="0" uiExpand="0" build="whole" animBg="1"/>
      <p:bldP spid="1048667" grpId="0" uiExpand="0" build="whole" animBg="1"/>
      <p:bldP spid="1048668" grpId="0" uiExpand="0" build="whole" animBg="1"/>
      <p:bldP spid="1048669" grpId="0" uiExpand="0" build="whol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0" name=""/>
          <p:cNvSpPr txBox="1"/>
          <p:nvPr/>
        </p:nvSpPr>
        <p:spPr>
          <a:xfrm rot="0">
            <a:off x="1676400" y="317500"/>
            <a:ext cx="5029200" cy="830262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48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ম</a:t>
            </a:r>
            <a:r>
              <a:rPr altLang="en-US" b="1" sz="48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ূ</a:t>
            </a:r>
            <a:r>
              <a:rPr altLang="en-US" b="1" sz="48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ল্যায়ন</a:t>
            </a:r>
          </a:p>
        </p:txBody>
      </p:sp>
      <p:sp>
        <p:nvSpPr>
          <p:cNvPr id="1048671" name=""/>
          <p:cNvSpPr txBox="1"/>
          <p:nvPr/>
        </p:nvSpPr>
        <p:spPr>
          <a:xfrm rot="0">
            <a:off x="569912" y="1323975"/>
            <a:ext cx="6130925" cy="523875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800" lang="en-US">
                <a:solidFill>
                  <a:srgbClr val="00B050"/>
                </a:solidFill>
                <a:latin typeface="NikoshBAN" pitchFamily="2" charset="0"/>
                <a:ea typeface="Arial" pitchFamily="34" charset="0"/>
              </a:rPr>
              <a:t>৩। মনিটরের কাজ  কী </a:t>
            </a:r>
            <a:r>
              <a:rPr altLang="en-US" b="1" sz="2800" lang="en-US">
                <a:solidFill>
                  <a:srgbClr val="00B050"/>
                </a:solidFill>
                <a:latin typeface="NikoshBAN" pitchFamily="2" charset="0"/>
                <a:ea typeface="Arial" pitchFamily="34" charset="0"/>
              </a:rPr>
              <a:t>?</a:t>
            </a:r>
          </a:p>
        </p:txBody>
      </p:sp>
      <p:sp>
        <p:nvSpPr>
          <p:cNvPr id="1048672" name=""/>
          <p:cNvSpPr txBox="1"/>
          <p:nvPr/>
        </p:nvSpPr>
        <p:spPr>
          <a:xfrm rot="0">
            <a:off x="609600" y="2003425"/>
            <a:ext cx="8343900" cy="954087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8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৪। কিসের সাহায্যে বড় বড় ছবি, ব্যানার, পোস্টার প্রিন্ট করানো হয় ? </a:t>
            </a:r>
          </a:p>
        </p:txBody>
      </p:sp>
      <p:sp>
        <p:nvSpPr>
          <p:cNvPr id="1048673" name=""/>
          <p:cNvSpPr txBox="1"/>
          <p:nvPr/>
        </p:nvSpPr>
        <p:spPr>
          <a:xfrm rot="0">
            <a:off x="654050" y="3379787"/>
            <a:ext cx="8108950" cy="954087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800" lang="en-US">
                <a:solidFill>
                  <a:srgbClr val="00B050"/>
                </a:solidFill>
                <a:latin typeface="NikoshBAN" pitchFamily="2" charset="0"/>
                <a:ea typeface="Arial" pitchFamily="34" charset="0"/>
              </a:rPr>
              <a:t>৫। মনিটরের দৃশ্য অনেক বড় করে দেখানোর জন্য কী ব্যবহার করা হয় ?  </a:t>
            </a:r>
          </a:p>
        </p:txBody>
      </p:sp>
      <p:sp>
        <p:nvSpPr>
          <p:cNvPr id="1048674" name=""/>
          <p:cNvSpPr txBox="1"/>
          <p:nvPr/>
        </p:nvSpPr>
        <p:spPr>
          <a:xfrm rot="0">
            <a:off x="688975" y="4746625"/>
            <a:ext cx="7859712" cy="954087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8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৬। একই সাথে ইনপুট ও আউটপুট হিসেবে কাজ করে কোনটি?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0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1" grpId="0" uiExpand="0" build="whole"/>
      <p:bldP spid="1048672" grpId="0" uiExpand="0" build="whole"/>
      <p:bldP spid="1048673" grpId="0" uiExpand="0" build="whole"/>
      <p:bldP spid="1048674" grpId="0" uiExpand="0" build="whol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5" name=""/>
          <p:cNvSpPr txBox="1"/>
          <p:nvPr/>
        </p:nvSpPr>
        <p:spPr>
          <a:xfrm rot="0">
            <a:off x="1857375" y="1143000"/>
            <a:ext cx="5029200" cy="830262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4800" lang="en-US">
                <a:solidFill>
                  <a:srgbClr val="00B050"/>
                </a:solidFill>
                <a:latin typeface="NikoshBAN" pitchFamily="2" charset="0"/>
                <a:ea typeface="Arial" pitchFamily="34" charset="0"/>
              </a:rPr>
              <a:t>বাড়ির কাজ </a:t>
            </a:r>
          </a:p>
        </p:txBody>
      </p:sp>
      <p:sp>
        <p:nvSpPr>
          <p:cNvPr id="1048676" name=""/>
          <p:cNvSpPr txBox="1"/>
          <p:nvPr/>
        </p:nvSpPr>
        <p:spPr>
          <a:xfrm rot="0">
            <a:off x="457200" y="2797175"/>
            <a:ext cx="8305800" cy="80264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4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তুমি কি আউটপুট ডিভাইস  সমূহ ছাড়া কোন কম্পিউটারের কথা ভাবতে পার? কেন অথবা কেন নয়?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6" grpId="0" uiExpand="0" build="whol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7" name=""/>
          <p:cNvSpPr txBox="1"/>
          <p:nvPr/>
        </p:nvSpPr>
        <p:spPr>
          <a:xfrm rot="0">
            <a:off x="1752600" y="2590800"/>
            <a:ext cx="5257800" cy="830262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sz="4800" lang="en-US">
                <a:solidFill>
                  <a:srgbClr val="C00000"/>
                </a:solidFill>
                <a:latin typeface="NikoshBAN" pitchFamily="2" charset="0"/>
                <a:ea typeface="Arial" pitchFamily="34" charset="0"/>
              </a:rPr>
              <a:t>সবাইকে ধন্যবাদ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7" name=""/>
          <p:cNvSpPr/>
          <p:nvPr>
            <p:ph type="title" sz="full" idx="0"/>
          </p:nvPr>
        </p:nvSpPr>
        <p:spPr>
          <a:xfrm rot="0">
            <a:off x="0" y="879475"/>
            <a:ext cx="9144000" cy="1063625"/>
          </a:xfrm>
          <a:prstGeom prst="rect"/>
          <a:solidFill>
            <a:srgbClr val="FAF1D2">
              <a:alpha val="100000"/>
            </a:srgbClr>
          </a:solidFill>
          <a:ln>
            <a:noFill/>
          </a:ln>
        </p:spPr>
        <p:txBody>
          <a:bodyPr anchor="t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3600" i="0" u="none">
                <a:solidFill>
                  <a:schemeClr val="accent1"/>
                </a:solidFill>
                <a:latin typeface="Trebuchet MS" pitchFamily="34" charset="0"/>
                <a:sym typeface="Arial" pitchFamily="34" charset="0"/>
              </a:defRPr>
            </a:lvl1pPr>
          </a:lstStyle>
          <a:p>
            <a:pPr eaLnBrk="1" hangingPunct="1" latinLnBrk="1" lvl="0"/>
            <a:r>
              <a:rPr altLang="en-US" sz="4900" lang="en-US">
                <a:solidFill>
                  <a:srgbClr val="0070C0"/>
                </a:solidFill>
                <a:latin typeface="NikoshBAN" pitchFamily="2" charset="0"/>
                <a:ea typeface="NikoshBAN" pitchFamily="2" charset="0"/>
              </a:rPr>
              <a:t>শিক্ষক পরিচিতি  </a:t>
            </a:r>
            <a:r>
              <a:rPr altLang="en-US" sz="4900" lang="en-US">
                <a:solidFill>
                  <a:srgbClr val="0070C0"/>
                </a:solidFill>
                <a:latin typeface="NikoshBAN" pitchFamily="2" charset="0"/>
                <a:ea typeface="NikoshBAN" pitchFamily="2" charset="0"/>
              </a:rPr>
              <a:t> </a:t>
            </a:r>
          </a:p>
        </p:txBody>
      </p:sp>
      <p:sp>
        <p:nvSpPr>
          <p:cNvPr id="1048598" name=""/>
          <p:cNvSpPr/>
          <p:nvPr>
            <p:ph sz="full" idx="1"/>
          </p:nvPr>
        </p:nvSpPr>
        <p:spPr>
          <a:xfrm rot="0">
            <a:off x="0" y="1839912"/>
            <a:ext cx="9144000" cy="3932237"/>
          </a:xfrm>
          <a:prstGeom prst="rect"/>
          <a:solidFill>
            <a:srgbClr val="F5C2A3">
              <a:alpha val="100000"/>
            </a:srgbClr>
          </a:solidFill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latinLnBrk="1" lvl="0">
              <a:buFont typeface="Arial" pitchFamily="34" charset="0"/>
              <a:buNone/>
            </a:pPr>
            <a:r>
              <a:rPr altLang="en-US" sz="4500" lang="en-US">
                <a:solidFill>
                  <a:srgbClr val="00B050"/>
                </a:solidFill>
                <a:latin typeface="SutonnyMJ" pitchFamily="2" charset="0"/>
                <a:ea typeface="SutonnyMJ" pitchFamily="2" charset="0"/>
              </a:rPr>
              <a:t>মো: ফাহিমুজ্জামান</a:t>
            </a:r>
          </a:p>
          <a:p>
            <a:pPr algn="ctr" eaLnBrk="1" hangingPunct="1" latinLnBrk="1" lvl="0">
              <a:buFont typeface="Arial" pitchFamily="34" charset="0"/>
              <a:buNone/>
            </a:pPr>
            <a:r>
              <a:rPr altLang="en-US" sz="4500" lang="zh-CN">
                <a:solidFill>
                  <a:srgbClr val="00B050"/>
                </a:solidFill>
                <a:latin typeface="SutonnyMJ" pitchFamily="2" charset="0"/>
                <a:ea typeface="SutonnyMJ" pitchFamily="2" charset="0"/>
              </a:rPr>
              <a:t>স</a:t>
            </a:r>
            <a:r>
              <a:rPr altLang="en-US" sz="4500" lang="zh-CN">
                <a:solidFill>
                  <a:srgbClr val="00B050"/>
                </a:solidFill>
                <a:latin typeface="SutonnyMJ" pitchFamily="2" charset="0"/>
                <a:ea typeface="SutonnyMJ" pitchFamily="2" charset="0"/>
              </a:rPr>
              <a:t>হকারী</a:t>
            </a:r>
            <a:r>
              <a:rPr altLang="zh-CN" sz="4500" lang="en-US">
                <a:solidFill>
                  <a:srgbClr val="00B050"/>
                </a:solidFill>
                <a:latin typeface="SutonnyMJ" pitchFamily="2" charset="0"/>
                <a:ea typeface="SutonnyMJ" pitchFamily="2" charset="0"/>
              </a:rPr>
              <a:t> </a:t>
            </a:r>
            <a:r>
              <a:rPr altLang="en-US" sz="4500" lang="zh-CN">
                <a:solidFill>
                  <a:srgbClr val="00B050"/>
                </a:solidFill>
                <a:latin typeface="SutonnyMJ" pitchFamily="2" charset="0"/>
                <a:ea typeface="SutonnyMJ" pitchFamily="2" charset="0"/>
              </a:rPr>
              <a:t>শিক্ষক</a:t>
            </a:r>
            <a:r>
              <a:rPr altLang="zh-CN" sz="4500" lang="en-US">
                <a:solidFill>
                  <a:srgbClr val="00B050"/>
                </a:solidFill>
                <a:latin typeface="SutonnyMJ" pitchFamily="2" charset="0"/>
                <a:ea typeface="SutonnyMJ" pitchFamily="2" charset="0"/>
              </a:rPr>
              <a:t> </a:t>
            </a:r>
            <a:endParaRPr altLang="en-US" lang="zh-CN"/>
          </a:p>
          <a:p>
            <a:pPr algn="ctr" eaLnBrk="1" hangingPunct="1" latinLnBrk="1" lvl="0">
              <a:buFont typeface="Arial" pitchFamily="34" charset="0"/>
              <a:buNone/>
            </a:pPr>
            <a:r>
              <a:rPr altLang="en-US" sz="2700" lang="en-US">
                <a:solidFill>
                  <a:srgbClr val="00B050"/>
                </a:solidFill>
                <a:latin typeface="SutonnyMJ" pitchFamily="2" charset="0"/>
                <a:ea typeface="SutonnyMJ" pitchFamily="2" charset="0"/>
              </a:rPr>
              <a:t>সিলাম পি.এল.বহুমুখী উচ্চ বিদ্যালয়</a:t>
            </a:r>
          </a:p>
          <a:p>
            <a:pPr algn="ctr" eaLnBrk="1" hangingPunct="1" latinLnBrk="1" lvl="0">
              <a:buFont typeface="Arial" pitchFamily="34" charset="0"/>
              <a:buNone/>
            </a:pPr>
            <a:r>
              <a:rPr altLang="en-US" b="1" sz="2700" lang="en-US">
                <a:solidFill>
                  <a:srgbClr val="00B050"/>
                </a:solidFill>
                <a:latin typeface="SutonnyMJ" pitchFamily="2" charset="0"/>
                <a:ea typeface="SutonnyMJ" pitchFamily="2" charset="0"/>
              </a:rPr>
              <a:t>দক্ষিণ সুরমা,সিলেট।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7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598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598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charRg st="18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48598">
                                            <p:txEl>
                                              <p:charRg st="18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598">
                                            <p:txEl>
                                              <p:charRg st="18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charRg st="3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048598">
                                            <p:txEl>
                                              <p:charRg st="3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598">
                                            <p:txEl>
                                              <p:charRg st="3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charRg st="64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048598">
                                            <p:txEl>
                                              <p:charRg st="64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48598">
                                            <p:txEl>
                                              <p:charRg st="64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 uiExpand="0" build="whole" animBg="1"/>
      <p:bldP spid="1048598" grpId="0" uiExpand="0" build="p" bldLvl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646362" y="-79375"/>
            <a:ext cx="3297237" cy="1663700"/>
          </a:xfrm>
          <a:prstGeom prst="rect"/>
          <a:noFill/>
          <a:ln>
            <a:noFill/>
          </a:ln>
        </p:spPr>
      </p:pic>
      <p:pic>
        <p:nvPicPr>
          <p:cNvPr id="2097155" name="" descr="flowers2.gif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 flipH="1">
            <a:off x="4370387" y="2749550"/>
            <a:ext cx="766762" cy="3221037"/>
          </a:xfrm>
          <a:prstGeom prst="rect"/>
          <a:noFill/>
          <a:ln>
            <a:noFill/>
          </a:ln>
        </p:spPr>
      </p:pic>
      <p:sp>
        <p:nvSpPr>
          <p:cNvPr id="1048599" name=""/>
          <p:cNvSpPr txBox="1"/>
          <p:nvPr/>
        </p:nvSpPr>
        <p:spPr>
          <a:xfrm rot="0">
            <a:off x="609600" y="3348037"/>
            <a:ext cx="3662362" cy="1450340"/>
          </a:xfrm>
          <a:prstGeom prst="rect"/>
          <a:solidFill>
            <a:srgbClr val="F2F2F2"/>
          </a:solidFill>
          <a:ln w="12700" cap="rnd" cmpd="sng">
            <a:solidFill>
              <a:srgbClr val="E6B91E">
                <a:alpha val="100000"/>
              </a:srgbClr>
            </a:solidFill>
            <a:prstDash val="solid"/>
            <a:round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400" lang="en-US">
                <a:solidFill>
                  <a:srgbClr val="003300"/>
                </a:solidFill>
                <a:latin typeface="NikoshBAN" pitchFamily="2" charset="0"/>
                <a:ea typeface="Arial" pitchFamily="34" charset="0"/>
              </a:rPr>
              <a:t>মো: ফাহিমুজ্জামান</a:t>
            </a:r>
          </a:p>
          <a:p>
            <a:pPr algn="ctr"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en-US" lang="en-US">
                <a:solidFill>
                  <a:srgbClr val="003300"/>
                </a:solidFill>
                <a:latin typeface="NikoshBAN" pitchFamily="2" charset="0"/>
                <a:ea typeface="Arial" pitchFamily="34" charset="0"/>
              </a:rPr>
              <a:t>সহকারী শিক্ষক</a:t>
            </a:r>
          </a:p>
          <a:p>
            <a:pPr algn="ctr"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en-US" lang="en-US">
                <a:solidFill>
                  <a:srgbClr val="003300"/>
                </a:solidFill>
                <a:latin typeface="NikoshBAN" pitchFamily="2" charset="0"/>
                <a:ea typeface="Arial" pitchFamily="34" charset="0"/>
              </a:rPr>
              <a:t>সিলাম পি.এল. </a:t>
            </a:r>
            <a:r>
              <a:rPr altLang="en-US" lang="en-US">
                <a:solidFill>
                  <a:srgbClr val="003300"/>
                </a:solidFill>
                <a:latin typeface="NikoshBAN" pitchFamily="2" charset="0"/>
                <a:ea typeface="Arial" pitchFamily="34" charset="0"/>
              </a:rPr>
              <a:t>বহুমূখী</a:t>
            </a:r>
            <a:r>
              <a:rPr altLang="en-US" lang="en-US">
                <a:solidFill>
                  <a:srgbClr val="003300"/>
                </a:solidFill>
                <a:latin typeface="NikoshBAN" pitchFamily="2" charset="0"/>
                <a:ea typeface="Arial" pitchFamily="34" charset="0"/>
              </a:rPr>
              <a:t> </a:t>
            </a:r>
            <a:r>
              <a:rPr altLang="en-US" lang="en-US">
                <a:solidFill>
                  <a:srgbClr val="003300"/>
                </a:solidFill>
                <a:latin typeface="NikoshBAN" pitchFamily="2" charset="0"/>
                <a:ea typeface="Arial" pitchFamily="34" charset="0"/>
              </a:rPr>
              <a:t>উচ্চ বিদ্যালয়</a:t>
            </a:r>
          </a:p>
          <a:p>
            <a:pPr algn="ctr"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en-US" sz="1400" lang="en-US">
                <a:solidFill>
                  <a:srgbClr val="57267C"/>
                </a:solidFill>
                <a:latin typeface="NikoshBAN" pitchFamily="2" charset="0"/>
                <a:ea typeface="Arial" pitchFamily="34" charset="0"/>
              </a:rPr>
              <a:t>ই-মেইলঃ </a:t>
            </a:r>
            <a:r>
              <a:rPr altLang="en-US" sz="1400" lang="en-US">
                <a:solidFill>
                  <a:srgbClr val="57267C"/>
                </a:solidFill>
                <a:latin typeface="Times New Roman" pitchFamily="18" charset="0"/>
                <a:ea typeface="Times New Roman" pitchFamily="18" charset="0"/>
              </a:rPr>
              <a:t>fahimuzzaman@gmail.com</a:t>
            </a:r>
          </a:p>
          <a:p>
            <a:pPr indent="0" lvl="0" marL="0">
              <a:spcBef>
                <a:spcPct val="0"/>
              </a:spcBef>
              <a:buSzPct val="100000"/>
              <a:buFontTx/>
              <a:buNone/>
            </a:pPr>
            <a:endParaRPr altLang="en-US" lang="en-US">
              <a:solidFill>
                <a:srgbClr val="000000"/>
              </a:solidFill>
              <a:latin typeface="NikoshBAN" pitchFamily="2" charset="0"/>
              <a:ea typeface="Arial" pitchFamily="34" charset="0"/>
            </a:endParaRPr>
          </a:p>
        </p:txBody>
      </p:sp>
      <p:sp>
        <p:nvSpPr>
          <p:cNvPr id="1048600" name=""/>
          <p:cNvSpPr txBox="1"/>
          <p:nvPr/>
        </p:nvSpPr>
        <p:spPr>
          <a:xfrm rot="0">
            <a:off x="5235575" y="3278187"/>
            <a:ext cx="3451225" cy="1894841"/>
          </a:xfrm>
          <a:prstGeom prst="rect"/>
          <a:solidFill>
            <a:srgbClr val="F2F2F2"/>
          </a:solidFill>
          <a:ln w="12700" cap="rnd" cmpd="sng">
            <a:solidFill>
              <a:srgbClr val="E6B91E">
                <a:alpha val="100000"/>
              </a:srgbClr>
            </a:solidFill>
            <a:prstDash val="solid"/>
            <a:round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en-US" sz="20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 ৬ষ্ঠ</a:t>
            </a:r>
            <a:r>
              <a:rPr altLang="en-US" sz="20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-শ্রে</a:t>
            </a:r>
            <a:r>
              <a:rPr altLang="en-US" sz="24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ণি</a:t>
            </a:r>
            <a:r>
              <a:rPr altLang="en-US" sz="24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।</a:t>
            </a:r>
          </a:p>
          <a:p>
            <a:pPr algn="ctr"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en-US" sz="20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বিষয়‌:</a:t>
            </a:r>
            <a:r>
              <a:rPr altLang="en-US" sz="20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 তথ্য ও যোগাযোগ প্রযুক্তি</a:t>
            </a:r>
          </a:p>
          <a:p>
            <a:pPr algn="ctr"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en-US" sz="20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অধ্যায়ঃ ২য়</a:t>
            </a:r>
          </a:p>
          <a:p>
            <a:pPr algn="ctr"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en-US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পাঠঃ </a:t>
            </a:r>
            <a:r>
              <a:rPr altLang="en-US" sz="2000" lang="en-US">
                <a:solidFill>
                  <a:schemeClr val="dk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NikoshBAN" pitchFamily="2" charset="0"/>
                <a:ea typeface="Arial" pitchFamily="34" charset="0"/>
              </a:rPr>
              <a:t>৬</a:t>
            </a:r>
            <a:r>
              <a:rPr altLang="en-US" sz="1600" lang="en-US">
                <a:solidFill>
                  <a:schemeClr val="dk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NikoshBAN" pitchFamily="2" charset="0"/>
                <a:ea typeface="Arial" pitchFamily="34" charset="0"/>
              </a:rPr>
              <a:t> </a:t>
            </a:r>
            <a:r>
              <a:rPr altLang="en-US" sz="1600" lang="en-US">
                <a:solidFill>
                  <a:schemeClr val="dk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typeface="NikoshBAN" pitchFamily="2" charset="0"/>
                <a:ea typeface="Arial" pitchFamily="34" charset="0"/>
              </a:rPr>
              <a:t>(আউটপুট ডিভাইস)</a:t>
            </a:r>
          </a:p>
          <a:p>
            <a:pPr algn="ctr"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en-US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 সময়ঃ </a:t>
            </a:r>
            <a:r>
              <a:rPr altLang="en-US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৪৫</a:t>
            </a:r>
            <a:r>
              <a:rPr altLang="en-US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 মিনিট।</a:t>
            </a:r>
          </a:p>
          <a:p>
            <a:pPr algn="ctr" indent="0" lvl="0" marL="0">
              <a:spcBef>
                <a:spcPct val="0"/>
              </a:spcBef>
              <a:buSzPct val="100000"/>
              <a:buFontTx/>
              <a:buNone/>
            </a:pPr>
            <a:r>
              <a:rPr altLang="en-US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তারিখঃ</a:t>
            </a:r>
            <a:r>
              <a:rPr altLang="en-US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১</a:t>
            </a:r>
            <a:r>
              <a:rPr altLang="en-US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২</a:t>
            </a:r>
            <a:r>
              <a:rPr altLang="en-US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/</a:t>
            </a:r>
            <a:r>
              <a:rPr altLang="en-US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০</a:t>
            </a:r>
            <a:r>
              <a:rPr altLang="en-US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২</a:t>
            </a:r>
            <a:r>
              <a:rPr altLang="en-US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/</a:t>
            </a:r>
            <a:r>
              <a:rPr altLang="en-US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২</a:t>
            </a:r>
            <a:r>
              <a:rPr altLang="en-US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০</a:t>
            </a:r>
            <a:r>
              <a:rPr altLang="en-US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২</a:t>
            </a:r>
            <a:r>
              <a:rPr altLang="en-US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০</a:t>
            </a:r>
            <a:endParaRPr altLang="en-US" lang="zh-CN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2844800" y="1265237"/>
            <a:ext cx="2894012" cy="1782762"/>
          </a:xfrm>
          <a:prstGeom prst="rect"/>
          <a:solidFill>
            <a:schemeClr val="lt1"/>
          </a:solidFill>
          <a:ln w="19050" cap="rnd" cmpd="sng">
            <a:solidFill>
              <a:srgbClr val="E6B91E">
                <a:alpha val="100000"/>
              </a:srgbClr>
            </a:solidFill>
            <a:prstDash val="solid"/>
            <a:round/>
          </a:ln>
        </p:spPr>
      </p:pic>
    </p:spTree>
  </p:cSld>
  <p:clrMapOvr>
    <a:masterClrMapping/>
  </p:clrMapOvr>
  <p:transition spd="slow" advClick="1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1" name=""/>
          <p:cNvSpPr/>
          <p:nvPr/>
        </p:nvSpPr>
        <p:spPr>
          <a:xfrm rot="0">
            <a:off x="536575" y="2738437"/>
            <a:ext cx="3124200" cy="2743200"/>
          </a:xfrm>
          <a:prstGeom prst="cube"/>
          <a:solidFill>
            <a:srgbClr val="F0D578"/>
          </a:solidFill>
          <a:ln w="19050" cap="rnd" cmpd="sng">
            <a:solidFill>
              <a:srgbClr val="6F91A0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048602" name=""/>
          <p:cNvSpPr/>
          <p:nvPr/>
        </p:nvSpPr>
        <p:spPr>
          <a:xfrm rot="5400000">
            <a:off x="3333750" y="4541837"/>
            <a:ext cx="1066800" cy="1790700"/>
          </a:xfrm>
          <a:custGeom>
            <a:avLst/>
            <a:ahLst/>
            <a:rect l="0" t="0" r="r" b="b"/>
            <a:pathLst>
              <a:path w="1066800" h="1790700">
                <a:moveTo>
                  <a:pt x="0" y="1790700"/>
                </a:moveTo>
                <a:lnTo>
                  <a:pt x="0" y="489245"/>
                </a:lnTo>
                <a:cubicBezTo>
                  <a:pt x="0" y="246781"/>
                  <a:pt x="196556" y="50225"/>
                  <a:pt x="439020" y="50225"/>
                </a:cubicBezTo>
                <a:lnTo>
                  <a:pt x="800100" y="50225"/>
                </a:lnTo>
                <a:lnTo>
                  <a:pt x="800100" y="0"/>
                </a:lnTo>
                <a:lnTo>
                  <a:pt x="1066800" y="266700"/>
                </a:lnTo>
                <a:lnTo>
                  <a:pt x="800100" y="533400"/>
                </a:lnTo>
                <a:lnTo>
                  <a:pt x="800100" y="483175"/>
                </a:lnTo>
                <a:lnTo>
                  <a:pt x="439020" y="483175"/>
                </a:lnTo>
                <a:cubicBezTo>
                  <a:pt x="435668" y="483175"/>
                  <a:pt x="432950" y="485893"/>
                  <a:pt x="432950" y="489245"/>
                </a:cubicBezTo>
                <a:lnTo>
                  <a:pt x="432950" y="1790700"/>
                </a:lnTo>
                <a:lnTo>
                  <a:pt x="0" y="1790700"/>
                </a:lnTo>
              </a:path>
            </a:pathLst>
          </a:custGeom>
          <a:solidFill>
            <a:srgbClr val="94DE61">
              <a:alpha val="100000"/>
            </a:srgbClr>
          </a:solidFill>
          <a:ln w="19050" cap="rnd" cmpd="sng">
            <a:solidFill>
              <a:srgbClr val="688E19">
                <a:alpha val="100000"/>
              </a:srgbClr>
            </a:solidFill>
            <a:prstDash val="solid"/>
            <a:round/>
          </a:ln>
        </p:spPr>
      </p:sp>
      <p:sp>
        <p:nvSpPr>
          <p:cNvPr id="1048603" name=""/>
          <p:cNvSpPr/>
          <p:nvPr/>
        </p:nvSpPr>
        <p:spPr>
          <a:xfrm rot="0">
            <a:off x="2400300" y="2476500"/>
            <a:ext cx="114300" cy="114300"/>
          </a:xfrm>
          <a:prstGeom prst="flowChartConnector"/>
          <a:noFill/>
          <a:ln w="19050" cap="rnd" cmpd="sng">
            <a:solidFill>
              <a:srgbClr val="688E19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048604" name=""/>
          <p:cNvSpPr/>
          <p:nvPr/>
        </p:nvSpPr>
        <p:spPr>
          <a:xfrm rot="0">
            <a:off x="2247900" y="2743200"/>
            <a:ext cx="114300" cy="114300"/>
          </a:xfrm>
          <a:prstGeom prst="flowChartConnector"/>
          <a:noFill/>
          <a:ln w="19050" cap="rnd" cmpd="sng">
            <a:solidFill>
              <a:srgbClr val="688E19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048605" name=""/>
          <p:cNvSpPr/>
          <p:nvPr/>
        </p:nvSpPr>
        <p:spPr>
          <a:xfrm rot="0">
            <a:off x="4422775" y="6591300"/>
            <a:ext cx="114300" cy="114300"/>
          </a:xfrm>
          <a:prstGeom prst="flowChartConnector"/>
          <a:noFill/>
          <a:ln w="19050" cap="rnd" cmpd="sng">
            <a:solidFill>
              <a:srgbClr val="688E19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048606" name=""/>
          <p:cNvSpPr/>
          <p:nvPr/>
        </p:nvSpPr>
        <p:spPr>
          <a:xfrm rot="0">
            <a:off x="4419600" y="5981700"/>
            <a:ext cx="114300" cy="114300"/>
          </a:xfrm>
          <a:prstGeom prst="flowChartConnector"/>
          <a:noFill/>
          <a:ln w="19050" cap="rnd" cmpd="sng">
            <a:solidFill>
              <a:srgbClr val="688E19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048607" name=""/>
          <p:cNvSpPr/>
          <p:nvPr/>
        </p:nvSpPr>
        <p:spPr>
          <a:xfrm rot="0">
            <a:off x="4427537" y="6327775"/>
            <a:ext cx="114300" cy="114300"/>
          </a:xfrm>
          <a:prstGeom prst="flowChartConnector"/>
          <a:noFill/>
          <a:ln w="19050" cap="rnd" cmpd="sng">
            <a:solidFill>
              <a:srgbClr val="688E19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048608" name=""/>
          <p:cNvSpPr/>
          <p:nvPr/>
        </p:nvSpPr>
        <p:spPr>
          <a:xfrm rot="19980000" flipH="1">
            <a:off x="2536825" y="1465262"/>
            <a:ext cx="1298575" cy="1074737"/>
          </a:xfrm>
          <a:prstGeom prst="flowChartMagneticDrum"/>
          <a:solidFill>
            <a:srgbClr val="C1B995"/>
          </a:solidFill>
          <a:ln w="19050" cap="rnd" cmpd="sng">
            <a:solidFill>
              <a:srgbClr val="688E19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048609" name=""/>
          <p:cNvSpPr/>
          <p:nvPr/>
        </p:nvSpPr>
        <p:spPr>
          <a:xfrm rot="0">
            <a:off x="2722562" y="2171700"/>
            <a:ext cx="114300" cy="114300"/>
          </a:xfrm>
          <a:prstGeom prst="flowChartConnector"/>
          <a:noFill/>
          <a:ln w="19050" cap="rnd" cmpd="sng">
            <a:solidFill>
              <a:srgbClr val="688E19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048610" name=""/>
          <p:cNvSpPr/>
          <p:nvPr/>
        </p:nvSpPr>
        <p:spPr>
          <a:xfrm rot="0">
            <a:off x="1809750" y="2873375"/>
            <a:ext cx="628650" cy="403225"/>
          </a:xfrm>
          <a:prstGeom prst="flowChartConnector"/>
          <a:solidFill>
            <a:srgbClr val="595959"/>
          </a:solidFill>
          <a:ln w="19050" cap="rnd" cmpd="sng">
            <a:solidFill>
              <a:srgbClr val="688E19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 eaLnBrk="1" hangingPunct="1" latinLnBrk="1" lvl="0"/>
            <a:endParaRPr altLang="en-US" lang="en-US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048611" name=""/>
          <p:cNvSpPr txBox="1"/>
          <p:nvPr/>
        </p:nvSpPr>
        <p:spPr>
          <a:xfrm rot="0">
            <a:off x="69850" y="228600"/>
            <a:ext cx="8945562" cy="954087"/>
          </a:xfrm>
          <a:prstGeom prst="rect"/>
          <a:solidFill>
            <a:schemeClr val="accent2"/>
          </a:solidFill>
          <a:ln w="19050" cap="rnd" cmpd="sng">
            <a:solidFill>
              <a:srgbClr val="3B7415">
                <a:alpha val="100000"/>
              </a:srgbClr>
            </a:solidFill>
            <a:prstDash val="solid"/>
            <a:round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800" lang="en-US">
                <a:solidFill>
                  <a:schemeClr val="dk1"/>
                </a:solidFill>
                <a:latin typeface="NikoshBAN" pitchFamily="2" charset="0"/>
                <a:ea typeface="Vrinda" pitchFamily="0" charset="1"/>
              </a:rPr>
              <a:t>নিচের চিত্রটি লক্ষ্য কর। কোনটি দ্বারা ইনপুট হচ্ছে কোনটি দ্বারা আউটপুট হচ্ছে বল ।   </a:t>
            </a:r>
          </a:p>
        </p:txBody>
      </p:sp>
      <p:cxnSp>
        <p:nvCxnSpPr>
          <p:cNvPr id="3145730" name=""/>
          <p:cNvCxnSpPr>
            <a:cxnSpLocks/>
          </p:cNvCxnSpPr>
          <p:nvPr/>
        </p:nvCxnSpPr>
        <p:spPr>
          <a:xfrm rot="0">
            <a:off x="3721100" y="1690687"/>
            <a:ext cx="2686050" cy="0"/>
          </a:xfrm>
          <a:prstGeom prst="straightConnector1"/>
          <a:noFill/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  <a:tailEnd type="arrow" w="med" len="med"/>
          </a:ln>
          <a:effectLst>
            <a:outerShdw algn="b" dir="5400000" dist="25400" kx="0" sx="100000" sy="100000">
              <a:srgbClr val="000000">
                <a:alpha val="34999"/>
              </a:srgbClr>
            </a:outerShdw>
          </a:effectLst>
        </p:spPr>
      </p:cxnSp>
      <p:sp>
        <p:nvSpPr>
          <p:cNvPr id="1048612" name=""/>
          <p:cNvSpPr txBox="1"/>
          <p:nvPr/>
        </p:nvSpPr>
        <p:spPr>
          <a:xfrm rot="0">
            <a:off x="6553200" y="1274762"/>
            <a:ext cx="1517650" cy="58420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3200" lang="en-US">
                <a:solidFill>
                  <a:srgbClr val="E46C0A"/>
                </a:solidFill>
                <a:latin typeface="NikoshBAN" pitchFamily="2" charset="0"/>
                <a:ea typeface="Arial" pitchFamily="34" charset="0"/>
              </a:rPr>
              <a:t>ইনপুট</a:t>
            </a:r>
          </a:p>
        </p:txBody>
      </p:sp>
      <p:cxnSp>
        <p:nvCxnSpPr>
          <p:cNvPr id="3145731" name=""/>
          <p:cNvCxnSpPr>
            <a:cxnSpLocks/>
          </p:cNvCxnSpPr>
          <p:nvPr/>
        </p:nvCxnSpPr>
        <p:spPr>
          <a:xfrm rot="0">
            <a:off x="4762500" y="5257800"/>
            <a:ext cx="2247900" cy="0"/>
          </a:xfrm>
          <a:prstGeom prst="straightConnector1"/>
          <a:noFill/>
          <a:ln w="25400" cap="rnd" cmpd="sng">
            <a:solidFill>
              <a:schemeClr val="dk1">
                <a:alpha val="100000"/>
              </a:schemeClr>
            </a:solidFill>
            <a:prstDash val="solid"/>
            <a:round/>
            <a:tailEnd type="arrow" w="med" len="med"/>
          </a:ln>
          <a:effectLst>
            <a:outerShdw algn="b" dir="5400000" dist="25400" kx="0" sx="100000" sy="100000">
              <a:srgbClr val="000000">
                <a:alpha val="34999"/>
              </a:srgbClr>
            </a:outerShdw>
          </a:effectLst>
        </p:spPr>
      </p:cxnSp>
      <p:sp>
        <p:nvSpPr>
          <p:cNvPr id="1048613" name=""/>
          <p:cNvSpPr txBox="1"/>
          <p:nvPr/>
        </p:nvSpPr>
        <p:spPr>
          <a:xfrm rot="0">
            <a:off x="7010400" y="4841875"/>
            <a:ext cx="2005012" cy="58420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3200" lang="en-US">
                <a:solidFill>
                  <a:srgbClr val="E46C0A"/>
                </a:solidFill>
                <a:latin typeface="NikoshBAN" pitchFamily="2" charset="0"/>
                <a:ea typeface="Arial" pitchFamily="34" charset="0"/>
              </a:rPr>
              <a:t>আউটপুট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iterate backwards="0"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iterate backwards="0"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1"/>
                                        <p:tgtEl>
                                          <p:spTgt spid="314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iterate backwards="0"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5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1" grpId="0" uiExpand="0" build="whole" animBg="1"/>
      <p:bldP spid="1048612" grpId="0" uiExpand="0" build="whole"/>
      <p:bldP spid="1048613" grpId="0" uiExpand="0" build="whol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2686050" y="1339850"/>
            <a:ext cx="2749550" cy="2101850"/>
          </a:xfrm>
          <a:prstGeom prst="rect"/>
          <a:noFill/>
          <a:ln>
            <a:noFill/>
          </a:ln>
        </p:spPr>
      </p:pic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5410200" y="3929062"/>
            <a:ext cx="1143000" cy="1143000"/>
          </a:xfrm>
          <a:prstGeom prst="rect"/>
          <a:noFill/>
          <a:ln>
            <a:noFill/>
          </a:ln>
        </p:spPr>
      </p:pic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2659062" y="4024312"/>
            <a:ext cx="2636837" cy="1001712"/>
          </a:xfrm>
          <a:prstGeom prst="rect"/>
          <a:noFill/>
          <a:ln>
            <a:noFill/>
          </a:ln>
        </p:spPr>
      </p:pic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6019800" y="1620837"/>
            <a:ext cx="1712912" cy="1712912"/>
          </a:xfrm>
          <a:prstGeom prst="rect"/>
          <a:noFill/>
          <a:ln>
            <a:noFill/>
          </a:ln>
        </p:spPr>
      </p:pic>
      <p:cxnSp>
        <p:nvCxnSpPr>
          <p:cNvPr id="3145732" name=""/>
          <p:cNvCxnSpPr>
            <a:cxnSpLocks/>
          </p:cNvCxnSpPr>
          <p:nvPr/>
        </p:nvCxnSpPr>
        <p:spPr>
          <a:xfrm rot="0" flipV="1">
            <a:off x="5181600" y="3176587"/>
            <a:ext cx="1289050" cy="1090612"/>
          </a:xfrm>
          <a:prstGeom prst="straightConnector1"/>
          <a:noFill/>
          <a:ln w="25400" cap="rnd" cmpd="sng">
            <a:solidFill>
              <a:srgbClr val="009900">
                <a:alpha val="100000"/>
              </a:srgbClr>
            </a:solidFill>
            <a:prstDash val="solid"/>
            <a:round/>
            <a:tailEnd type="arrow" w="med" len="med"/>
          </a:ln>
          <a:effectLst>
            <a:outerShdw algn="b" dir="5400000" dist="25400" kx="0" sx="100000" sy="100000">
              <a:srgbClr val="000000">
                <a:alpha val="34999"/>
              </a:srgbClr>
            </a:outerShdw>
          </a:effectLst>
        </p:spPr>
      </p:cxnSp>
      <p:cxnSp>
        <p:nvCxnSpPr>
          <p:cNvPr id="3145733" name=""/>
          <p:cNvCxnSpPr>
            <a:cxnSpLocks/>
          </p:cNvCxnSpPr>
          <p:nvPr/>
        </p:nvCxnSpPr>
        <p:spPr>
          <a:xfrm rot="0" flipV="1">
            <a:off x="6096000" y="3211512"/>
            <a:ext cx="274637" cy="1085850"/>
          </a:xfrm>
          <a:prstGeom prst="straightConnector1"/>
          <a:noFill/>
          <a:ln w="25400" cap="rnd" cmpd="sng">
            <a:solidFill>
              <a:srgbClr val="009900">
                <a:alpha val="100000"/>
              </a:srgbClr>
            </a:solidFill>
            <a:prstDash val="solid"/>
            <a:round/>
            <a:tailEnd type="arrow" w="med" len="med"/>
          </a:ln>
          <a:effectLst>
            <a:outerShdw algn="b" dir="5400000" dist="25400" kx="0" sx="100000" sy="100000">
              <a:srgbClr val="000000">
                <a:alpha val="34999"/>
              </a:srgbClr>
            </a:outerShdw>
          </a:effectLst>
        </p:spPr>
      </p:cxnSp>
      <p:cxnSp>
        <p:nvCxnSpPr>
          <p:cNvPr id="3145734" name=""/>
          <p:cNvCxnSpPr>
            <a:cxnSpLocks/>
          </p:cNvCxnSpPr>
          <p:nvPr/>
        </p:nvCxnSpPr>
        <p:spPr>
          <a:xfrm rot="0" flipH="1" flipV="1">
            <a:off x="4953000" y="2057400"/>
            <a:ext cx="1600200" cy="493712"/>
          </a:xfrm>
          <a:prstGeom prst="straightConnector1"/>
          <a:noFill/>
          <a:ln w="25400" cap="rnd" cmpd="sng">
            <a:solidFill>
              <a:srgbClr val="0070C0">
                <a:alpha val="100000"/>
              </a:srgbClr>
            </a:solidFill>
            <a:prstDash val="solid"/>
            <a:round/>
            <a:tailEnd type="arrow" w="med" len="med"/>
          </a:ln>
          <a:effectLst>
            <a:outerShdw algn="b" dir="5400000" dist="25400" kx="0" sx="100000" sy="100000">
              <a:srgbClr val="000000">
                <a:alpha val="34999"/>
              </a:srgbClr>
            </a:outerShdw>
          </a:effectLst>
        </p:spPr>
      </p:cxnSp>
      <p:sp>
        <p:nvSpPr>
          <p:cNvPr id="1048614" name=""/>
          <p:cNvSpPr txBox="1"/>
          <p:nvPr/>
        </p:nvSpPr>
        <p:spPr>
          <a:xfrm rot="0">
            <a:off x="365125" y="5803900"/>
            <a:ext cx="8531225" cy="802641"/>
          </a:xfrm>
          <a:prstGeom prst="rect"/>
          <a:gradFill rotWithShape="1">
            <a:gsLst>
              <a:gs pos="0">
                <a:srgbClr val="C0D6B8">
                  <a:alpha val="100000"/>
                </a:srgbClr>
              </a:gs>
              <a:gs pos="0">
                <a:srgbClr val="C0D6B8">
                  <a:alpha val="100000"/>
                </a:srgbClr>
              </a:gs>
              <a:gs pos="88000">
                <a:srgbClr val="76AD5F">
                  <a:alpha val="100000"/>
                </a:srgbClr>
              </a:gs>
              <a:gs pos="100000">
                <a:srgbClr val="76AD5F">
                  <a:alpha val="100000"/>
                </a:srgbClr>
              </a:gs>
            </a:gsLst>
            <a:lin ang="5400000" scaled="0"/>
          </a:gradFill>
          <a:ln w="12700" cap="rnd" cmpd="sng">
            <a:solidFill>
              <a:schemeClr val="accent2">
                <a:alpha val="100000"/>
              </a:schemeClr>
            </a:solidFill>
            <a:prstDash val="solid"/>
            <a:round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400" lang="en-US">
                <a:solidFill>
                  <a:srgbClr val="009900"/>
                </a:solidFill>
                <a:latin typeface="NikoshBAN" pitchFamily="2" charset="0"/>
                <a:ea typeface="Vrinda" pitchFamily="0" charset="1"/>
              </a:rPr>
              <a:t>মাউস ও কীবোর্ড দ্বারা তথ্য সিপিইউতে পাঠানো হয় অর্থাৎ ইনপুট করা হয় । </a:t>
            </a:r>
          </a:p>
        </p:txBody>
      </p:sp>
      <p:sp>
        <p:nvSpPr>
          <p:cNvPr id="1048615" name=""/>
          <p:cNvSpPr txBox="1"/>
          <p:nvPr/>
        </p:nvSpPr>
        <p:spPr>
          <a:xfrm rot="0">
            <a:off x="6553200" y="4176712"/>
            <a:ext cx="2397125" cy="40005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000" lang="en-US">
                <a:solidFill>
                  <a:srgbClr val="C00000"/>
                </a:solidFill>
                <a:latin typeface="NikoshBAN" pitchFamily="2" charset="0"/>
                <a:ea typeface="Arial" pitchFamily="34" charset="0"/>
              </a:rPr>
              <a:t>ইনপুট ডিভাইস </a:t>
            </a:r>
          </a:p>
        </p:txBody>
      </p:sp>
      <p:sp>
        <p:nvSpPr>
          <p:cNvPr id="1048616" name=""/>
          <p:cNvSpPr txBox="1"/>
          <p:nvPr/>
        </p:nvSpPr>
        <p:spPr>
          <a:xfrm rot="0">
            <a:off x="325437" y="269875"/>
            <a:ext cx="8610600" cy="802640"/>
          </a:xfrm>
          <a:prstGeom prst="rect"/>
          <a:gradFill rotWithShape="1">
            <a:gsLst>
              <a:gs pos="0">
                <a:srgbClr val="B0B0B0">
                  <a:alpha val="100000"/>
                </a:srgbClr>
              </a:gs>
              <a:gs pos="0">
                <a:srgbClr val="B0B0B0">
                  <a:alpha val="100000"/>
                </a:srgbClr>
              </a:gs>
              <a:gs pos="88000">
                <a:srgbClr val="595959">
                  <a:alpha val="100000"/>
                </a:srgbClr>
              </a:gs>
              <a:gs pos="100000">
                <a:srgbClr val="595959">
                  <a:alpha val="100000"/>
                </a:srgbClr>
              </a:gs>
            </a:gsLst>
            <a:lin ang="5400000" scaled="0"/>
          </a:gradFill>
          <a:ln w="127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400" lang="en-US">
                <a:solidFill>
                  <a:srgbClr val="0070C0"/>
                </a:solidFill>
                <a:latin typeface="NikoshBAN" pitchFamily="2" charset="0"/>
                <a:ea typeface="Vrinda" pitchFamily="0" charset="1"/>
              </a:rPr>
              <a:t>সিপিইউ তথ্য প্রক্রিয়া করে মনিটরের মাধ্যমে বাইরের জগতে পাঠিয়ে দেয় অর্থাৎ আউটপুট হয় । </a:t>
            </a:r>
          </a:p>
        </p:txBody>
      </p:sp>
      <p:sp>
        <p:nvSpPr>
          <p:cNvPr id="1048617" name=""/>
          <p:cNvSpPr txBox="1"/>
          <p:nvPr/>
        </p:nvSpPr>
        <p:spPr>
          <a:xfrm rot="0">
            <a:off x="55562" y="1774825"/>
            <a:ext cx="2673350" cy="40005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000" lang="en-US">
                <a:solidFill>
                  <a:srgbClr val="C00000"/>
                </a:solidFill>
                <a:latin typeface="NikoshBAN" pitchFamily="2" charset="0"/>
                <a:ea typeface="Arial" pitchFamily="34" charset="0"/>
              </a:rPr>
              <a:t>আউটপুট ডিভাইস </a:t>
            </a:r>
          </a:p>
        </p:txBody>
      </p:sp>
      <p:cxnSp>
        <p:nvCxnSpPr>
          <p:cNvPr id="3145735" name=""/>
          <p:cNvCxnSpPr>
            <a:cxnSpLocks/>
          </p:cNvCxnSpPr>
          <p:nvPr/>
        </p:nvCxnSpPr>
        <p:spPr>
          <a:xfrm rot="0" flipH="1">
            <a:off x="996950" y="2390775"/>
            <a:ext cx="1731962" cy="0"/>
          </a:xfrm>
          <a:prstGeom prst="straightConnector1"/>
          <a:noFill/>
          <a:ln w="25400" cap="rnd" cmpd="sng">
            <a:solidFill>
              <a:srgbClr val="0070C0">
                <a:alpha val="100000"/>
              </a:srgbClr>
            </a:solidFill>
            <a:prstDash val="solid"/>
            <a:round/>
            <a:tailEnd type="arrow" w="med" len="med"/>
          </a:ln>
          <a:effectLst>
            <a:outerShdw algn="b" dir="5400000" dist="25400" kx="0" sx="100000" sy="100000">
              <a:srgbClr val="000000">
                <a:alpha val="34999"/>
              </a:srgbClr>
            </a:outerShdw>
          </a:effectLst>
        </p:spPr>
      </p:cxnSp>
      <p:sp>
        <p:nvSpPr>
          <p:cNvPr id="1048618" name=""/>
          <p:cNvSpPr txBox="1"/>
          <p:nvPr/>
        </p:nvSpPr>
        <p:spPr>
          <a:xfrm rot="0">
            <a:off x="7415212" y="2303462"/>
            <a:ext cx="1371600" cy="461962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400" lang="en-US">
                <a:solidFill>
                  <a:srgbClr val="948A54"/>
                </a:solidFill>
                <a:latin typeface="NikoshBAN" pitchFamily="2" charset="0"/>
                <a:ea typeface="Arial" pitchFamily="34" charset="0"/>
              </a:rPr>
              <a:t>সিপিইউ </a:t>
            </a:r>
          </a:p>
        </p:txBody>
      </p:sp>
      <p:sp>
        <p:nvSpPr>
          <p:cNvPr id="1048619" name=""/>
          <p:cNvSpPr txBox="1"/>
          <p:nvPr/>
        </p:nvSpPr>
        <p:spPr>
          <a:xfrm rot="0">
            <a:off x="3525837" y="3405187"/>
            <a:ext cx="1044575" cy="400050"/>
          </a:xfrm>
          <a:prstGeom prst="rect"/>
          <a:solidFill>
            <a:schemeClr val="dk1"/>
          </a:solidFill>
          <a:ln w="19050" cap="rnd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000" lang="en-US">
                <a:solidFill>
                  <a:srgbClr val="948A54"/>
                </a:solidFill>
                <a:latin typeface="NikoshBAN" pitchFamily="2" charset="0"/>
                <a:ea typeface="Vrinda" pitchFamily="0" charset="1"/>
              </a:rPr>
              <a:t>মনিটর  </a:t>
            </a:r>
          </a:p>
        </p:txBody>
      </p:sp>
      <p:sp>
        <p:nvSpPr>
          <p:cNvPr id="1048620" name=""/>
          <p:cNvSpPr txBox="1"/>
          <p:nvPr/>
        </p:nvSpPr>
        <p:spPr>
          <a:xfrm rot="0">
            <a:off x="3013075" y="4983162"/>
            <a:ext cx="1995487" cy="35814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lang="en-US">
                <a:solidFill>
                  <a:srgbClr val="948A54"/>
                </a:solidFill>
                <a:latin typeface="NikoshBAN" pitchFamily="2" charset="0"/>
                <a:ea typeface="Arial" pitchFamily="34" charset="0"/>
              </a:rPr>
              <a:t>কী</a:t>
            </a:r>
            <a:r>
              <a:rPr altLang="en-US" b="1" lang="en-US">
                <a:solidFill>
                  <a:srgbClr val="948A54"/>
                </a:solidFill>
                <a:latin typeface="NikoshBAN" pitchFamily="2" charset="0"/>
                <a:ea typeface="Arial" pitchFamily="34" charset="0"/>
              </a:rPr>
              <a:t> </a:t>
            </a:r>
            <a:r>
              <a:rPr altLang="en-US" b="1" lang="en-US">
                <a:solidFill>
                  <a:srgbClr val="948A54"/>
                </a:solidFill>
                <a:latin typeface="NikoshBAN" pitchFamily="2" charset="0"/>
                <a:ea typeface="Arial" pitchFamily="34" charset="0"/>
              </a:rPr>
              <a:t>বোর্ড</a:t>
            </a:r>
            <a:r>
              <a:rPr altLang="en-US" b="1" sz="2800" lang="en-US">
                <a:solidFill>
                  <a:srgbClr val="948A54"/>
                </a:solidFill>
                <a:latin typeface="NikoshBAN" pitchFamily="2" charset="0"/>
                <a:ea typeface="Arial" pitchFamily="34" charset="0"/>
              </a:rPr>
              <a:t> </a:t>
            </a:r>
          </a:p>
        </p:txBody>
      </p:sp>
      <p:sp>
        <p:nvSpPr>
          <p:cNvPr id="1048621" name=""/>
          <p:cNvSpPr txBox="1"/>
          <p:nvPr/>
        </p:nvSpPr>
        <p:spPr>
          <a:xfrm rot="0">
            <a:off x="5637212" y="5110162"/>
            <a:ext cx="1665287" cy="461962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400" lang="en-US">
                <a:solidFill>
                  <a:srgbClr val="948A54"/>
                </a:solidFill>
                <a:latin typeface="NikoshBAN" pitchFamily="2" charset="0"/>
                <a:ea typeface="Arial" pitchFamily="34" charset="0"/>
              </a:rPr>
              <a:t>মাউস  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0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3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9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2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5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8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33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8"/>
                                        <p:tgtEl>
                                          <p:spTgt spid="314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4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42"/>
                                        <p:tgtEl>
                                          <p:spTgt spid="314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47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52"/>
                                        <p:tgtEl>
                                          <p:spTgt spid="314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57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62"/>
                                        <p:tgtEl>
                                          <p:spTgt spid="314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66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4" grpId="0" uiExpand="0" build="whole" animBg="1"/>
      <p:bldP spid="1048615" grpId="0" uiExpand="0" build="whole"/>
      <p:bldP spid="1048616" grpId="0" uiExpand="0" build="whole" animBg="1"/>
      <p:bldP spid="1048617" grpId="0" uiExpand="0" build="whole"/>
      <p:bldP spid="1048618" grpId="0" uiExpand="0" build="whole"/>
      <p:bldP spid="1048619" grpId="0" uiExpand="0" build="whole" animBg="1"/>
      <p:bldP spid="1048620" grpId="0" uiExpand="0" build="whole"/>
      <p:bldP spid="1048621" grpId="0" uiExpand="0" build="whol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2" name=""/>
          <p:cNvSpPr txBox="1"/>
          <p:nvPr/>
        </p:nvSpPr>
        <p:spPr>
          <a:xfrm rot="0">
            <a:off x="471487" y="4654550"/>
            <a:ext cx="8458200" cy="708025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endParaRPr altLang="en-US" sz="2000" lang="en-US">
              <a:solidFill>
                <a:srgbClr val="00B0F0"/>
              </a:solidFill>
              <a:latin typeface="NikoshBAN" pitchFamily="2" charset="0"/>
              <a:ea typeface="Arial" pitchFamily="34" charset="0"/>
            </a:endParaRPr>
          </a:p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endParaRPr altLang="en-US" sz="2000" lang="en-US">
              <a:solidFill>
                <a:srgbClr val="00B0F0"/>
              </a:solidFill>
              <a:latin typeface="NikoshBAN" pitchFamily="2" charset="0"/>
              <a:ea typeface="Arial" pitchFamily="34" charset="0"/>
            </a:endParaRPr>
          </a:p>
        </p:txBody>
      </p:sp>
      <p:sp>
        <p:nvSpPr>
          <p:cNvPr id="1048623" name=""/>
          <p:cNvSpPr txBox="1"/>
          <p:nvPr/>
        </p:nvSpPr>
        <p:spPr>
          <a:xfrm rot="0">
            <a:off x="2279650" y="1963737"/>
            <a:ext cx="4170362" cy="646112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3600" lang="en-US">
                <a:solidFill>
                  <a:srgbClr val="00B050"/>
                </a:solidFill>
                <a:latin typeface="NikoshBAN" pitchFamily="2" charset="0"/>
                <a:ea typeface="Arial" pitchFamily="34" charset="0"/>
              </a:rPr>
              <a:t>আউটপুট ডিভাইস </a:t>
            </a:r>
          </a:p>
        </p:txBody>
      </p:sp>
      <p:sp>
        <p:nvSpPr>
          <p:cNvPr id="1048624" name=""/>
          <p:cNvSpPr txBox="1"/>
          <p:nvPr/>
        </p:nvSpPr>
        <p:spPr>
          <a:xfrm rot="0">
            <a:off x="1163637" y="846137"/>
            <a:ext cx="6400800" cy="769937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44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আজকের পাঠের বিষয় </a:t>
            </a:r>
          </a:p>
        </p:txBody>
      </p:sp>
      <p:sp>
        <p:nvSpPr>
          <p:cNvPr id="1048625" name=""/>
          <p:cNvSpPr txBox="1"/>
          <p:nvPr/>
        </p:nvSpPr>
        <p:spPr>
          <a:xfrm rot="0">
            <a:off x="2792412" y="3309937"/>
            <a:ext cx="3657600" cy="1285241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40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অধ্যায়ঃ ২ </a:t>
            </a:r>
          </a:p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40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পাঠঃ ৬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6" name=""/>
          <p:cNvSpPr txBox="1"/>
          <p:nvPr/>
        </p:nvSpPr>
        <p:spPr>
          <a:xfrm rot="0">
            <a:off x="2836862" y="58737"/>
            <a:ext cx="2986087" cy="815340"/>
          </a:xfrm>
          <a:prstGeom prst="rect"/>
          <a:solidFill>
            <a:srgbClr val="C42F1A"/>
          </a:solidFill>
          <a:ln w="19050" cap="rnd" cmpd="sng">
            <a:solidFill>
              <a:srgbClr val="8F2010">
                <a:alpha val="100000"/>
              </a:srgbClr>
            </a:solidFill>
            <a:prstDash val="solid"/>
            <a:round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4800" lang="en-US">
                <a:solidFill>
                  <a:schemeClr val="dk1"/>
                </a:solidFill>
                <a:latin typeface="NikoshBAN" pitchFamily="2" charset="0"/>
                <a:ea typeface="Vrinda" pitchFamily="0" charset="1"/>
              </a:rPr>
              <a:t>শিখনফল  </a:t>
            </a:r>
            <a:r>
              <a:rPr altLang="en-US" b="1" sz="5400" lang="en-US">
                <a:solidFill>
                  <a:schemeClr val="dk1"/>
                </a:solidFill>
                <a:latin typeface="NikoshBAN" pitchFamily="2" charset="0"/>
                <a:ea typeface="Vrinda" pitchFamily="0" charset="1"/>
              </a:rPr>
              <a:t> </a:t>
            </a:r>
          </a:p>
        </p:txBody>
      </p:sp>
      <p:sp>
        <p:nvSpPr>
          <p:cNvPr id="1048627" name=""/>
          <p:cNvSpPr txBox="1"/>
          <p:nvPr/>
        </p:nvSpPr>
        <p:spPr>
          <a:xfrm rot="0">
            <a:off x="793750" y="1349375"/>
            <a:ext cx="5029200" cy="510541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800" lang="en-US">
                <a:solidFill>
                  <a:srgbClr val="00B050"/>
                </a:solidFill>
                <a:latin typeface="NikoshBAN" pitchFamily="2" charset="0"/>
                <a:ea typeface="Arial" pitchFamily="34" charset="0"/>
              </a:rPr>
              <a:t>এই পাঠ শেষে শিক্ষার্থীরা-</a:t>
            </a:r>
            <a:r>
              <a:rPr altLang="en-US" b="1" sz="4000" lang="en-US">
                <a:solidFill>
                  <a:srgbClr val="00B050"/>
                </a:solidFill>
                <a:latin typeface="NikoshBAN" pitchFamily="2" charset="0"/>
                <a:ea typeface="Arial" pitchFamily="34" charset="0"/>
              </a:rPr>
              <a:t>   </a:t>
            </a:r>
          </a:p>
        </p:txBody>
      </p:sp>
      <p:sp>
        <p:nvSpPr>
          <p:cNvPr id="1048628" name=""/>
          <p:cNvSpPr txBox="1"/>
          <p:nvPr/>
        </p:nvSpPr>
        <p:spPr>
          <a:xfrm rot="0">
            <a:off x="304799" y="2362200"/>
            <a:ext cx="7534676" cy="51054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8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১। আউটপুট ডিভাইস কী তা বলতে পারবে।</a:t>
            </a:r>
            <a:r>
              <a:rPr altLang="en-US" b="1" sz="36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 </a:t>
            </a:r>
          </a:p>
        </p:txBody>
      </p:sp>
      <p:sp>
        <p:nvSpPr>
          <p:cNvPr id="1048629" name=""/>
          <p:cNvSpPr txBox="1"/>
          <p:nvPr/>
        </p:nvSpPr>
        <p:spPr>
          <a:xfrm rot="0">
            <a:off x="381000" y="3230562"/>
            <a:ext cx="8555038" cy="51054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8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২। আউটপুট ডিভাইস সমূহ চিহ্নিত করতে পারবে। </a:t>
            </a:r>
          </a:p>
        </p:txBody>
      </p:sp>
      <p:sp>
        <p:nvSpPr>
          <p:cNvPr id="1048630" name=""/>
          <p:cNvSpPr txBox="1"/>
          <p:nvPr/>
        </p:nvSpPr>
        <p:spPr>
          <a:xfrm rot="0">
            <a:off x="304800" y="3981450"/>
            <a:ext cx="7986712" cy="94615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800" lang="en-US">
                <a:solidFill>
                  <a:schemeClr val="dk1"/>
                </a:solidFill>
                <a:latin typeface="NikoshBAN" pitchFamily="2" charset="0"/>
                <a:ea typeface="Arial" pitchFamily="34" charset="0"/>
              </a:rPr>
              <a:t>৩। আউটপুট ডিভাইস সমূহের কার্যাবলি উল্লেখ করতে পারবে। </a:t>
            </a:r>
          </a:p>
        </p:txBody>
      </p:sp>
    </p:spTree>
  </p:cSld>
  <p:clrMapOvr>
    <a:masterClrMapping/>
  </p:clrMapOvr>
  <p:transition spd="slow" advClick="1">
    <p:fade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iterate backwards="0"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iterate backwards="0"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1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iterate backwards="0"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5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iterate backwards="0"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9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iterate backwards="0"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 uiExpand="0" build="whole" animBg="1"/>
      <p:bldP spid="1048627" grpId="0" uiExpand="0" build="whole"/>
      <p:bldP spid="1048628" grpId="0" uiExpand="0" build="whole"/>
      <p:bldP spid="1048629" grpId="0" uiExpand="0" build="whole"/>
      <p:bldP spid="1048630" grpId="0" uiExpand="0" build="whol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152400" y="1127125"/>
            <a:ext cx="2597150" cy="2166937"/>
          </a:xfrm>
          <a:prstGeom prst="rect"/>
          <a:noFill/>
          <a:ln>
            <a:noFill/>
          </a:ln>
        </p:spPr>
      </p:pic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3078162" y="1181100"/>
            <a:ext cx="2484437" cy="1898650"/>
          </a:xfrm>
          <a:prstGeom prst="rect"/>
          <a:noFill/>
          <a:ln>
            <a:noFill/>
          </a:ln>
        </p:spPr>
      </p:pic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5638800" y="1209675"/>
            <a:ext cx="3124200" cy="2317750"/>
          </a:xfrm>
          <a:prstGeom prst="rect"/>
          <a:noFill/>
          <a:ln>
            <a:noFill/>
          </a:ln>
        </p:spPr>
      </p:pic>
      <p:sp>
        <p:nvSpPr>
          <p:cNvPr id="1048631" name=""/>
          <p:cNvSpPr txBox="1"/>
          <p:nvPr/>
        </p:nvSpPr>
        <p:spPr>
          <a:xfrm rot="0">
            <a:off x="3394075" y="3246437"/>
            <a:ext cx="1600200" cy="58420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3200" lang="en-US">
                <a:solidFill>
                  <a:srgbClr val="009900"/>
                </a:solidFill>
                <a:latin typeface="NikoshBAN" pitchFamily="2" charset="0"/>
                <a:ea typeface="Arial" pitchFamily="34" charset="0"/>
              </a:rPr>
              <a:t>মনিটর</a:t>
            </a:r>
          </a:p>
        </p:txBody>
      </p:sp>
      <p:sp>
        <p:nvSpPr>
          <p:cNvPr id="1048632" name=""/>
          <p:cNvSpPr txBox="1"/>
          <p:nvPr/>
        </p:nvSpPr>
        <p:spPr>
          <a:xfrm rot="0">
            <a:off x="381000" y="5257800"/>
            <a:ext cx="8458200" cy="954087"/>
          </a:xfrm>
          <a:prstGeom prst="rect"/>
          <a:solidFill>
            <a:schemeClr val="accent1"/>
          </a:solidFill>
          <a:ln w="25400" cap="rnd" cmpd="sng">
            <a:solidFill>
              <a:schemeClr val="lt1">
                <a:alpha val="100000"/>
              </a:schemeClr>
            </a:solidFill>
            <a:prstDash val="solid"/>
            <a:round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2800" lang="en-US">
                <a:solidFill>
                  <a:schemeClr val="dk1"/>
                </a:solidFill>
                <a:latin typeface="NikoshBAN" pitchFamily="2" charset="0"/>
                <a:ea typeface="Vrinda" pitchFamily="0" charset="1"/>
              </a:rPr>
              <a:t>কম্পিউটারের ভিতরে যা কিছু ঘটে সেটাকে মনিটরে দেখানো হয়। </a:t>
            </a:r>
          </a:p>
        </p:txBody>
      </p:sp>
      <p:grpSp>
        <p:nvGrpSpPr>
          <p:cNvPr id="49" name=""/>
          <p:cNvGrpSpPr/>
          <p:nvPr/>
        </p:nvGrpSpPr>
        <p:grpSpPr>
          <a:xfrm rot="0">
            <a:off x="1304925" y="-49212"/>
            <a:ext cx="6613525" cy="987425"/>
            <a:chOff x="822" y="-31"/>
            <a:chExt cx="4166" cy="622"/>
          </a:xfrm>
        </p:grpSpPr>
        <p:pic>
          <p:nvPicPr>
            <p:cNvPr id="2097164" name=""/>
            <p:cNvPicPr>
              <a:picLocks/>
            </p:cNvPicPr>
            <p:nvPr/>
          </p:nvPicPr>
          <p:blipFill>
            <a:blip xmlns:r="http://schemas.openxmlformats.org/officeDocument/2006/relationships" r:embed="rId4"/>
            <a:srcRect l="0" t="0" r="0" b="0"/>
            <a:stretch>
              <a:fillRect/>
            </a:stretch>
          </p:blipFill>
          <p:spPr>
            <a:xfrm rot="0">
              <a:off x="822" y="-31"/>
              <a:ext cx="4166" cy="622"/>
            </a:xfrm>
            <a:prstGeom prst="rect"/>
            <a:noFill/>
            <a:ln>
              <a:noFill/>
            </a:ln>
          </p:spPr>
        </p:pic>
        <p:sp>
          <p:nvSpPr>
            <p:cNvPr id="1048633" name=""/>
            <p:cNvSpPr txBox="1"/>
            <p:nvPr/>
          </p:nvSpPr>
          <p:spPr>
            <a:xfrm rot="0">
              <a:off x="864" y="48"/>
              <a:ext cx="4080" cy="368"/>
            </a:xfrm>
            <a:prstGeom prst="rect"/>
            <a:noFill/>
            <a:ln>
              <a:noFill/>
            </a:ln>
          </p:spPr>
          <p:txBody>
            <a:bodyPr anchor="t" bIns="45720" lIns="91440" rIns="91440" tIns="45720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Arial" pitchFamily="34" charset="0"/>
                  <a:sym typeface="Arial" pitchFamily="34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Arial" pitchFamily="34" charset="0"/>
                  <a:sym typeface="Arial" pitchFamily="34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Arial" pitchFamily="34" charset="0"/>
                  <a:sym typeface="Arial" pitchFamily="34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Arial" pitchFamily="34" charset="0"/>
                  <a:sym typeface="Arial" pitchFamily="34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Arial" pitchFamily="34" charset="0"/>
                  <a:ea typeface="Arial" pitchFamily="34" charset="0"/>
                  <a:sym typeface="Arial" pitchFamily="34" charset="0"/>
                </a:defRPr>
              </a:lvl5pPr>
            </a:lstStyle>
            <a:p>
              <a:pPr algn="ctr" eaLnBrk="1" hangingPunct="1" latinLnBrk="1" lvl="0"/>
              <a:r>
                <a:rPr altLang="en-US" b="1" sz="3200" lang="en-US">
                  <a:solidFill>
                    <a:srgbClr val="0070C0"/>
                  </a:solidFill>
                  <a:latin typeface="NikoshBAN" pitchFamily="2" charset="0"/>
                  <a:ea typeface="Vrinda" pitchFamily="0" charset="1"/>
                </a:rPr>
                <a:t>আউটপুট ডিভাইস</a:t>
              </a:r>
            </a:p>
          </p:txBody>
        </p:sp>
      </p:grp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3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24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 uiExpand="0" build="whole"/>
      <p:bldP spid="1048632" grpId="0" uiExpand="0" build="whol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5" name="" descr="printer.pn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725487" y="1065212"/>
            <a:ext cx="2932112" cy="2932112"/>
          </a:xfrm>
          <a:prstGeom prst="rect"/>
          <a:noFill/>
          <a:ln>
            <a:noFill/>
          </a:ln>
        </p:spPr>
      </p:pic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5257800" y="1017587"/>
            <a:ext cx="2979737" cy="2979737"/>
          </a:xfrm>
          <a:prstGeom prst="rect"/>
          <a:noFill/>
          <a:ln>
            <a:noFill/>
          </a:ln>
        </p:spPr>
      </p:pic>
      <p:sp>
        <p:nvSpPr>
          <p:cNvPr id="1048634" name=""/>
          <p:cNvSpPr txBox="1"/>
          <p:nvPr/>
        </p:nvSpPr>
        <p:spPr>
          <a:xfrm rot="0">
            <a:off x="533400" y="5410200"/>
            <a:ext cx="8458200" cy="1077912"/>
          </a:xfrm>
          <a:prstGeom prst="rect"/>
          <a:solidFill>
            <a:schemeClr val="accent2"/>
          </a:solidFill>
          <a:ln w="19050" cap="rnd" cmpd="sng">
            <a:solidFill>
              <a:srgbClr val="3B7415">
                <a:alpha val="100000"/>
              </a:srgbClr>
            </a:solidFill>
            <a:prstDash val="solid"/>
            <a:round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3200" lang="en-US">
                <a:solidFill>
                  <a:schemeClr val="dk1"/>
                </a:solidFill>
                <a:latin typeface="NikoshBAN" pitchFamily="2" charset="0"/>
                <a:ea typeface="Vrinda" pitchFamily="0" charset="1"/>
              </a:rPr>
              <a:t>সাধারণ কাগজপত্র, বই বা চিঠিপত্র প্রিন্ট করানো যায়। </a:t>
            </a:r>
          </a:p>
        </p:txBody>
      </p:sp>
      <p:sp>
        <p:nvSpPr>
          <p:cNvPr id="1048635" name=""/>
          <p:cNvSpPr txBox="1"/>
          <p:nvPr/>
        </p:nvSpPr>
        <p:spPr>
          <a:xfrm rot="0">
            <a:off x="3581400" y="3740150"/>
            <a:ext cx="1600200" cy="584200"/>
          </a:xfrm>
          <a:prstGeom prst="rect"/>
          <a:noFill/>
          <a:ln>
            <a:noFill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3200" lang="en-US">
                <a:solidFill>
                  <a:srgbClr val="009900"/>
                </a:solidFill>
                <a:latin typeface="NikoshBAN" pitchFamily="2" charset="0"/>
                <a:ea typeface="Arial" pitchFamily="34" charset="0"/>
              </a:rPr>
              <a:t>প্রিন্টার </a:t>
            </a:r>
          </a:p>
        </p:txBody>
      </p:sp>
      <p:sp>
        <p:nvSpPr>
          <p:cNvPr id="1048636" name=""/>
          <p:cNvSpPr txBox="1"/>
          <p:nvPr/>
        </p:nvSpPr>
        <p:spPr>
          <a:xfrm rot="0">
            <a:off x="1371600" y="76200"/>
            <a:ext cx="6477000" cy="646112"/>
          </a:xfrm>
          <a:prstGeom prst="rect"/>
          <a:solidFill>
            <a:srgbClr val="E6B91E"/>
          </a:solidFill>
          <a:ln w="19050" cap="rnd" cmpd="sng">
            <a:solidFill>
              <a:srgbClr val="A98713">
                <a:alpha val="100000"/>
              </a:srgbClr>
            </a:solidFill>
            <a:prstDash val="solid"/>
            <a:round/>
          </a:ln>
        </p:spPr>
        <p:txBody>
          <a:bodyPr anchor="t" bIns="45720" lIns="91440" rIns="91440" tIns="45720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8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6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4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baseline="0" b="0" sz="1200" i="0" u="none">
                <a:solidFill>
                  <a:srgbClr val="404040"/>
                </a:solidFill>
                <a:latin typeface="Trebuchet MS" pitchFamily="34" charset="0"/>
                <a:sym typeface="Arial" pitchFamily="34" charset="0"/>
              </a:defRPr>
            </a:lvl5pPr>
          </a:lstStyle>
          <a:p>
            <a:pPr algn="ctr" eaLnBrk="1" hangingPunct="1" indent="0" latinLnBrk="1" lvl="0" marL="0">
              <a:spcBef>
                <a:spcPct val="0"/>
              </a:spcBef>
              <a:buSzPct val="100000"/>
              <a:buFontTx/>
              <a:buNone/>
            </a:pPr>
            <a:r>
              <a:rPr altLang="en-US" b="1" sz="3600" lang="en-US">
                <a:solidFill>
                  <a:srgbClr val="0070C0"/>
                </a:solidFill>
                <a:latin typeface="NikoshBAN" pitchFamily="2" charset="0"/>
                <a:ea typeface="Vrinda" pitchFamily="0" charset="1"/>
              </a:rPr>
              <a:t>আউটপুট ডিভাইস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0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accel="0" autoRev="0" decel="0" fill="hold" grpId="0" id="19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21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uiExpand="0" build="whole" animBg="1"/>
      <p:bldP spid="1048635" grpId="0" uiExpand="0" build="whole"/>
    </p:bldLst>
  </p:timing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BEBEB"/>
      </a:dk2>
      <a:lt2>
        <a:srgbClr val="2C3C43"/>
      </a:lt2>
      <a:accent1>
        <a:srgbClr val="90C226"/>
      </a:accent1>
      <a:accent2>
        <a:srgbClr val="54A021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99CA3C"/>
      </a:hlink>
      <a:folHlink>
        <a:srgbClr val="B9D18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BEBEB"/>
        </a:dk2>
        <a:lt2>
          <a:srgbClr val="2C3C43"/>
        </a:lt2>
        <a:accent1>
          <a:srgbClr val="90C226"/>
        </a:accent1>
        <a:accent2>
          <a:srgbClr val="54A021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99CA3C"/>
        </a:hlink>
        <a:folHlink>
          <a:srgbClr val="B9D181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EBEBEB"/>
    </a:dk2>
    <a:lt2>
      <a:srgbClr val="2C3C43"/>
    </a:lt2>
    <a:accent1>
      <a:srgbClr val="90C226"/>
    </a:accent1>
    <a:accent2>
      <a:srgbClr val="54A021"/>
    </a:accent2>
    <a:accent3>
      <a:srgbClr val="FFFFFF"/>
    </a:accent3>
    <a:accent4>
      <a:srgbClr val="000000"/>
    </a:accent4>
    <a:accent5>
      <a:srgbClr val="000000"/>
    </a:accent5>
    <a:accent6>
      <a:srgbClr val="000000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User</dc:creator>
  <cp:lastModifiedBy>Fahim</cp:lastModifiedBy>
  <dcterms:created xsi:type="dcterms:W3CDTF">2012-06-29T23:42:18Z</dcterms:created>
  <dcterms:modified xsi:type="dcterms:W3CDTF">2020-02-12T17:45:59Z</dcterms:modified>
</cp:coreProperties>
</file>