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5" r:id="rId9"/>
    <p:sldId id="262" r:id="rId10"/>
    <p:sldId id="276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3" r:id="rId19"/>
    <p:sldId id="277" r:id="rId20"/>
    <p:sldId id="278" r:id="rId21"/>
    <p:sldId id="279" r:id="rId22"/>
    <p:sldId id="280" r:id="rId23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11EBA-B8BC-42AF-B454-736725A8B77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721E6-D9FA-465F-B9EC-3E9A1A2DBE09}">
      <dgm:prSet phldrT="[Text]"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সুষম</a:t>
          </a:r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B9FA50-8C56-4341-865B-8FC6A9909335}" type="parTrans" cxnId="{A11AFFF6-5B96-4659-9747-E9093C84ECD7}">
      <dgm:prSet/>
      <dgm:spPr/>
      <dgm:t>
        <a:bodyPr/>
        <a:lstStyle/>
        <a:p>
          <a:endParaRPr lang="en-US"/>
        </a:p>
      </dgm:t>
    </dgm:pt>
    <dgm:pt modelId="{13A17418-070D-419C-A30C-12CCC67AC3EE}" type="sibTrans" cxnId="{A11AFFF6-5B96-4659-9747-E9093C84ECD7}">
      <dgm:prSet/>
      <dgm:spPr/>
      <dgm:t>
        <a:bodyPr/>
        <a:lstStyle/>
        <a:p>
          <a:endParaRPr lang="en-US"/>
        </a:p>
      </dgm:t>
    </dgm:pt>
    <dgm:pt modelId="{29C1A6B5-A0E6-480C-8287-73DE52722E01}">
      <dgm:prSet phldrT="[Text]" phldr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9050">
          <a:solidFill>
            <a:srgbClr val="00B05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B55AE254-4A2F-4DA3-8A40-195EBBDC1EF9}" type="parTrans" cxnId="{CC4AE5EA-C604-40B4-8E31-5C04296627A1}">
      <dgm:prSet/>
      <dgm:spPr/>
      <dgm:t>
        <a:bodyPr/>
        <a:lstStyle/>
        <a:p>
          <a:endParaRPr lang="en-US"/>
        </a:p>
      </dgm:t>
    </dgm:pt>
    <dgm:pt modelId="{AE282311-555E-45EF-BBD2-991B3E3F9472}" type="sibTrans" cxnId="{CC4AE5EA-C604-40B4-8E31-5C04296627A1}">
      <dgm:prSet/>
      <dgm:spPr/>
      <dgm:t>
        <a:bodyPr/>
        <a:lstStyle/>
        <a:p>
          <a:endParaRPr lang="en-US"/>
        </a:p>
      </dgm:t>
    </dgm:pt>
    <dgm:pt modelId="{9112E54C-082C-4B57-B0A3-F90DBFF445A1}">
      <dgm:prSet phldrT="[Text]" phldr="1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>
          <a:solidFill>
            <a:srgbClr val="00B05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AC70307C-3E8F-4BA5-AE95-C1D6EAA4A071}" type="parTrans" cxnId="{B52FF0A9-F07E-44BE-9B15-B21A63FFA744}">
      <dgm:prSet/>
      <dgm:spPr/>
      <dgm:t>
        <a:bodyPr/>
        <a:lstStyle/>
        <a:p>
          <a:endParaRPr lang="en-US"/>
        </a:p>
      </dgm:t>
    </dgm:pt>
    <dgm:pt modelId="{08D6B9EF-BCE7-4866-B1B3-9863A09AF366}" type="sibTrans" cxnId="{B52FF0A9-F07E-44BE-9B15-B21A63FFA744}">
      <dgm:prSet/>
      <dgm:spPr/>
      <dgm:t>
        <a:bodyPr/>
        <a:lstStyle/>
        <a:p>
          <a:endParaRPr lang="en-US"/>
        </a:p>
      </dgm:t>
    </dgm:pt>
    <dgm:pt modelId="{4EB51FA2-831A-4BA7-97F8-7BC027A449CB}">
      <dgm:prSet phldrT="[Text]" phldr="1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>
          <a:solidFill>
            <a:srgbClr val="00B05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dirty="0"/>
        </a:p>
      </dgm:t>
    </dgm:pt>
    <dgm:pt modelId="{04828DE2-F3A1-4C2D-94B8-ADDF532D4F54}" type="parTrans" cxnId="{2CB7F82A-28C5-4A45-9AF6-80CCBF2F01E3}">
      <dgm:prSet/>
      <dgm:spPr/>
      <dgm:t>
        <a:bodyPr/>
        <a:lstStyle/>
        <a:p>
          <a:endParaRPr lang="en-US"/>
        </a:p>
      </dgm:t>
    </dgm:pt>
    <dgm:pt modelId="{EB74F6F2-DBC0-43E8-8FBD-37852AA889B6}" type="sibTrans" cxnId="{2CB7F82A-28C5-4A45-9AF6-80CCBF2F01E3}">
      <dgm:prSet/>
      <dgm:spPr/>
      <dgm:t>
        <a:bodyPr/>
        <a:lstStyle/>
        <a:p>
          <a:endParaRPr lang="en-US"/>
        </a:p>
      </dgm:t>
    </dgm:pt>
    <dgm:pt modelId="{3A267832-3445-4F29-ACAD-9EF524527B1D}">
      <dgm:prSet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76" b="3769"/>
          </a:stretch>
        </a:blipFill>
        <a:ln w="19050">
          <a:solidFill>
            <a:srgbClr val="00B05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6D3BABE5-1AAD-4172-966B-8899960866EC}" type="parTrans" cxnId="{B6C05E88-1F70-49AC-B8CD-51F0CD7B3139}">
      <dgm:prSet/>
      <dgm:spPr/>
      <dgm:t>
        <a:bodyPr/>
        <a:lstStyle/>
        <a:p>
          <a:endParaRPr lang="en-US"/>
        </a:p>
      </dgm:t>
    </dgm:pt>
    <dgm:pt modelId="{F5B205F5-4364-4F81-A1B3-A37157F0170A}" type="sibTrans" cxnId="{B6C05E88-1F70-49AC-B8CD-51F0CD7B3139}">
      <dgm:prSet/>
      <dgm:spPr/>
      <dgm:t>
        <a:bodyPr/>
        <a:lstStyle/>
        <a:p>
          <a:endParaRPr lang="en-US"/>
        </a:p>
      </dgm:t>
    </dgm:pt>
    <dgm:pt modelId="{55587A1D-94A7-4174-8FE0-B64A3C83D127}">
      <dgm:prSet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4" b="-968"/>
          </a:stretch>
        </a:blipFill>
        <a:ln w="19050">
          <a:solidFill>
            <a:srgbClr val="00B05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ADA860DD-5E55-4310-9A08-37ACF6596FE0}" type="parTrans" cxnId="{47EE3EF1-44D1-44E0-AEAC-D4AA502B0763}">
      <dgm:prSet/>
      <dgm:spPr/>
      <dgm:t>
        <a:bodyPr/>
        <a:lstStyle/>
        <a:p>
          <a:endParaRPr lang="en-US"/>
        </a:p>
      </dgm:t>
    </dgm:pt>
    <dgm:pt modelId="{1326D6B7-8E3E-4354-807D-90B96EF63933}" type="sibTrans" cxnId="{47EE3EF1-44D1-44E0-AEAC-D4AA502B0763}">
      <dgm:prSet/>
      <dgm:spPr/>
      <dgm:t>
        <a:bodyPr/>
        <a:lstStyle/>
        <a:p>
          <a:endParaRPr lang="en-US"/>
        </a:p>
      </dgm:t>
    </dgm:pt>
    <dgm:pt modelId="{A36FCA8A-7C84-4EE4-9C91-19242E800A21}">
      <dgm:prSet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530" b="-5034"/>
          </a:stretch>
        </a:blipFill>
        <a:ln w="19050">
          <a:solidFill>
            <a:srgbClr val="00B05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0BDBE91-1063-4B4E-AD94-6C6AF7E49E64}" type="parTrans" cxnId="{F5569255-AF88-4502-AE4D-6B944B6C5B29}">
      <dgm:prSet/>
      <dgm:spPr/>
      <dgm:t>
        <a:bodyPr/>
        <a:lstStyle/>
        <a:p>
          <a:endParaRPr lang="en-US"/>
        </a:p>
      </dgm:t>
    </dgm:pt>
    <dgm:pt modelId="{41099330-0E40-4D1F-96AC-0572F281EB7F}" type="sibTrans" cxnId="{F5569255-AF88-4502-AE4D-6B944B6C5B29}">
      <dgm:prSet/>
      <dgm:spPr/>
      <dgm:t>
        <a:bodyPr/>
        <a:lstStyle/>
        <a:p>
          <a:endParaRPr lang="en-US"/>
        </a:p>
      </dgm:t>
    </dgm:pt>
    <dgm:pt modelId="{C0E90043-E3CF-4438-8E61-F49EC214D682}" type="pres">
      <dgm:prSet presAssocID="{C2D11EBA-B8BC-42AF-B454-736725A8B77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35F86A-AA62-45C7-AADB-30E4880338E2}" type="pres">
      <dgm:prSet presAssocID="{0DA721E6-D9FA-465F-B9EC-3E9A1A2DBE09}" presName="centerShape" presStyleLbl="node0" presStyleIdx="0" presStyleCnt="1"/>
      <dgm:spPr/>
      <dgm:t>
        <a:bodyPr/>
        <a:lstStyle/>
        <a:p>
          <a:endParaRPr lang="en-US"/>
        </a:p>
      </dgm:t>
    </dgm:pt>
    <dgm:pt modelId="{BFACB68F-4BD9-465F-8365-92F89EF3598D}" type="pres">
      <dgm:prSet presAssocID="{B55AE254-4A2F-4DA3-8A40-195EBBDC1EF9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6916E765-531C-4464-BC29-8358145483A6}" type="pres">
      <dgm:prSet presAssocID="{29C1A6B5-A0E6-480C-8287-73DE52722E01}" presName="node" presStyleLbl="node1" presStyleIdx="0" presStyleCnt="6" custScaleX="120883" custScaleY="127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5AA3B-F2B0-4D3A-AA6E-9298A007D950}" type="pres">
      <dgm:prSet presAssocID="{AC70307C-3E8F-4BA5-AE95-C1D6EAA4A071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BB9DF527-746E-4E97-8330-C19FA300396B}" type="pres">
      <dgm:prSet presAssocID="{9112E54C-082C-4B57-B0A3-F90DBFF445A1}" presName="node" presStyleLbl="node1" presStyleIdx="1" presStyleCnt="6" custScaleX="120883" custScaleY="127638" custRadScaleRad="96178" custRadScaleInc="-14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8668E-CA7B-4CC0-9C74-D06EBF1A31E2}" type="pres">
      <dgm:prSet presAssocID="{04828DE2-F3A1-4C2D-94B8-ADDF532D4F54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E00E71A5-0B04-417B-80C4-52F9C71E1F05}" type="pres">
      <dgm:prSet presAssocID="{4EB51FA2-831A-4BA7-97F8-7BC027A449CB}" presName="node" presStyleLbl="node1" presStyleIdx="2" presStyleCnt="6" custScaleX="120883" custScaleY="127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A0DD4-34FD-47FA-9A91-8D11A013D17C}" type="pres">
      <dgm:prSet presAssocID="{6D3BABE5-1AAD-4172-966B-8899960866EC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EA4871CB-D703-4B61-BA87-5C00A541785C}" type="pres">
      <dgm:prSet presAssocID="{3A267832-3445-4F29-ACAD-9EF524527B1D}" presName="node" presStyleLbl="node1" presStyleIdx="3" presStyleCnt="6" custScaleX="120883" custScaleY="127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6D932-104D-4E0B-8284-5226760BEDB4}" type="pres">
      <dgm:prSet presAssocID="{ADA860DD-5E55-4310-9A08-37ACF6596FE0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EF10FCD0-4DE2-43C5-87D6-77F292C1AED8}" type="pres">
      <dgm:prSet presAssocID="{55587A1D-94A7-4174-8FE0-B64A3C83D127}" presName="node" presStyleLbl="node1" presStyleIdx="4" presStyleCnt="6" custScaleX="120883" custScaleY="127638" custRadScaleRad="98693" custRadScaleInc="13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33AF4-F64E-4339-95BE-678A53D24A8D}" type="pres">
      <dgm:prSet presAssocID="{90BDBE91-1063-4B4E-AD94-6C6AF7E49E64}" presName="parTrans" presStyleLbl="bgSibTrans2D1" presStyleIdx="5" presStyleCnt="6"/>
      <dgm:spPr/>
      <dgm:t>
        <a:bodyPr/>
        <a:lstStyle/>
        <a:p>
          <a:endParaRPr lang="en-US"/>
        </a:p>
      </dgm:t>
    </dgm:pt>
    <dgm:pt modelId="{06351C87-8D14-4CC4-9E37-7C8341AE1B57}" type="pres">
      <dgm:prSet presAssocID="{A36FCA8A-7C84-4EE4-9C91-19242E800A21}" presName="node" presStyleLbl="node1" presStyleIdx="5" presStyleCnt="6" custScaleX="120883" custScaleY="127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90EBFD-C73C-4BA7-BA3D-7086EB49B8FD}" type="presOf" srcId="{3A267832-3445-4F29-ACAD-9EF524527B1D}" destId="{EA4871CB-D703-4B61-BA87-5C00A541785C}" srcOrd="0" destOrd="0" presId="urn:microsoft.com/office/officeart/2005/8/layout/radial4"/>
    <dgm:cxn modelId="{47EE3EF1-44D1-44E0-AEAC-D4AA502B0763}" srcId="{0DA721E6-D9FA-465F-B9EC-3E9A1A2DBE09}" destId="{55587A1D-94A7-4174-8FE0-B64A3C83D127}" srcOrd="4" destOrd="0" parTransId="{ADA860DD-5E55-4310-9A08-37ACF6596FE0}" sibTransId="{1326D6B7-8E3E-4354-807D-90B96EF63933}"/>
    <dgm:cxn modelId="{05FB8157-23FA-4602-BC86-7A30831E632E}" type="presOf" srcId="{AC70307C-3E8F-4BA5-AE95-C1D6EAA4A071}" destId="{DCE5AA3B-F2B0-4D3A-AA6E-9298A007D950}" srcOrd="0" destOrd="0" presId="urn:microsoft.com/office/officeart/2005/8/layout/radial4"/>
    <dgm:cxn modelId="{2913D8D6-DA2F-497A-9AD6-4E55DF744374}" type="presOf" srcId="{B55AE254-4A2F-4DA3-8A40-195EBBDC1EF9}" destId="{BFACB68F-4BD9-465F-8365-92F89EF3598D}" srcOrd="0" destOrd="0" presId="urn:microsoft.com/office/officeart/2005/8/layout/radial4"/>
    <dgm:cxn modelId="{8093553F-9504-42D3-8EE3-D196D26528E6}" type="presOf" srcId="{6D3BABE5-1AAD-4172-966B-8899960866EC}" destId="{3B1A0DD4-34FD-47FA-9A91-8D11A013D17C}" srcOrd="0" destOrd="0" presId="urn:microsoft.com/office/officeart/2005/8/layout/radial4"/>
    <dgm:cxn modelId="{C94CBDED-228A-4F47-A0F4-A184C95F355D}" type="presOf" srcId="{C2D11EBA-B8BC-42AF-B454-736725A8B77C}" destId="{C0E90043-E3CF-4438-8E61-F49EC214D682}" srcOrd="0" destOrd="0" presId="urn:microsoft.com/office/officeart/2005/8/layout/radial4"/>
    <dgm:cxn modelId="{BD221E0F-D9D1-4473-A867-ED2648B6A7EE}" type="presOf" srcId="{55587A1D-94A7-4174-8FE0-B64A3C83D127}" destId="{EF10FCD0-4DE2-43C5-87D6-77F292C1AED8}" srcOrd="0" destOrd="0" presId="urn:microsoft.com/office/officeart/2005/8/layout/radial4"/>
    <dgm:cxn modelId="{7EDADCD1-1E0C-4103-B2B0-A76F8A0CCBCC}" type="presOf" srcId="{ADA860DD-5E55-4310-9A08-37ACF6596FE0}" destId="{94F6D932-104D-4E0B-8284-5226760BEDB4}" srcOrd="0" destOrd="0" presId="urn:microsoft.com/office/officeart/2005/8/layout/radial4"/>
    <dgm:cxn modelId="{0D58A92F-EF20-4B83-BD17-0E02D689670F}" type="presOf" srcId="{4EB51FA2-831A-4BA7-97F8-7BC027A449CB}" destId="{E00E71A5-0B04-417B-80C4-52F9C71E1F05}" srcOrd="0" destOrd="0" presId="urn:microsoft.com/office/officeart/2005/8/layout/radial4"/>
    <dgm:cxn modelId="{F5569255-AF88-4502-AE4D-6B944B6C5B29}" srcId="{0DA721E6-D9FA-465F-B9EC-3E9A1A2DBE09}" destId="{A36FCA8A-7C84-4EE4-9C91-19242E800A21}" srcOrd="5" destOrd="0" parTransId="{90BDBE91-1063-4B4E-AD94-6C6AF7E49E64}" sibTransId="{41099330-0E40-4D1F-96AC-0572F281EB7F}"/>
    <dgm:cxn modelId="{2CB7F82A-28C5-4A45-9AF6-80CCBF2F01E3}" srcId="{0DA721E6-D9FA-465F-B9EC-3E9A1A2DBE09}" destId="{4EB51FA2-831A-4BA7-97F8-7BC027A449CB}" srcOrd="2" destOrd="0" parTransId="{04828DE2-F3A1-4C2D-94B8-ADDF532D4F54}" sibTransId="{EB74F6F2-DBC0-43E8-8FBD-37852AA889B6}"/>
    <dgm:cxn modelId="{A11AFFF6-5B96-4659-9747-E9093C84ECD7}" srcId="{C2D11EBA-B8BC-42AF-B454-736725A8B77C}" destId="{0DA721E6-D9FA-465F-B9EC-3E9A1A2DBE09}" srcOrd="0" destOrd="0" parTransId="{67B9FA50-8C56-4341-865B-8FC6A9909335}" sibTransId="{13A17418-070D-419C-A30C-12CCC67AC3EE}"/>
    <dgm:cxn modelId="{B52FF0A9-F07E-44BE-9B15-B21A63FFA744}" srcId="{0DA721E6-D9FA-465F-B9EC-3E9A1A2DBE09}" destId="{9112E54C-082C-4B57-B0A3-F90DBFF445A1}" srcOrd="1" destOrd="0" parTransId="{AC70307C-3E8F-4BA5-AE95-C1D6EAA4A071}" sibTransId="{08D6B9EF-BCE7-4866-B1B3-9863A09AF366}"/>
    <dgm:cxn modelId="{A20E9C9B-3E0A-4ECD-B486-C2D33833DD5F}" type="presOf" srcId="{04828DE2-F3A1-4C2D-94B8-ADDF532D4F54}" destId="{B338668E-CA7B-4CC0-9C74-D06EBF1A31E2}" srcOrd="0" destOrd="0" presId="urn:microsoft.com/office/officeart/2005/8/layout/radial4"/>
    <dgm:cxn modelId="{B6C05E88-1F70-49AC-B8CD-51F0CD7B3139}" srcId="{0DA721E6-D9FA-465F-B9EC-3E9A1A2DBE09}" destId="{3A267832-3445-4F29-ACAD-9EF524527B1D}" srcOrd="3" destOrd="0" parTransId="{6D3BABE5-1AAD-4172-966B-8899960866EC}" sibTransId="{F5B205F5-4364-4F81-A1B3-A37157F0170A}"/>
    <dgm:cxn modelId="{FDC0AF87-94C0-4A3F-B4F9-54E95786D536}" type="presOf" srcId="{A36FCA8A-7C84-4EE4-9C91-19242E800A21}" destId="{06351C87-8D14-4CC4-9E37-7C8341AE1B57}" srcOrd="0" destOrd="0" presId="urn:microsoft.com/office/officeart/2005/8/layout/radial4"/>
    <dgm:cxn modelId="{3AC28265-2BC6-448E-85B1-70B694ADBF92}" type="presOf" srcId="{9112E54C-082C-4B57-B0A3-F90DBFF445A1}" destId="{BB9DF527-746E-4E97-8330-C19FA300396B}" srcOrd="0" destOrd="0" presId="urn:microsoft.com/office/officeart/2005/8/layout/radial4"/>
    <dgm:cxn modelId="{CC4AE5EA-C604-40B4-8E31-5C04296627A1}" srcId="{0DA721E6-D9FA-465F-B9EC-3E9A1A2DBE09}" destId="{29C1A6B5-A0E6-480C-8287-73DE52722E01}" srcOrd="0" destOrd="0" parTransId="{B55AE254-4A2F-4DA3-8A40-195EBBDC1EF9}" sibTransId="{AE282311-555E-45EF-BBD2-991B3E3F9472}"/>
    <dgm:cxn modelId="{BFF8C8EB-BA9F-431C-9035-B6243CAD0D82}" type="presOf" srcId="{0DA721E6-D9FA-465F-B9EC-3E9A1A2DBE09}" destId="{CF35F86A-AA62-45C7-AADB-30E4880338E2}" srcOrd="0" destOrd="0" presId="urn:microsoft.com/office/officeart/2005/8/layout/radial4"/>
    <dgm:cxn modelId="{2BCA782E-24FE-4243-A40E-486450BA0750}" type="presOf" srcId="{29C1A6B5-A0E6-480C-8287-73DE52722E01}" destId="{6916E765-531C-4464-BC29-8358145483A6}" srcOrd="0" destOrd="0" presId="urn:microsoft.com/office/officeart/2005/8/layout/radial4"/>
    <dgm:cxn modelId="{EFF69A94-EA7C-4450-A694-23EAEA8B2D25}" type="presOf" srcId="{90BDBE91-1063-4B4E-AD94-6C6AF7E49E64}" destId="{ED633AF4-F64E-4339-95BE-678A53D24A8D}" srcOrd="0" destOrd="0" presId="urn:microsoft.com/office/officeart/2005/8/layout/radial4"/>
    <dgm:cxn modelId="{19A1D977-07C5-42FC-A88D-8846F4808EB0}" type="presParOf" srcId="{C0E90043-E3CF-4438-8E61-F49EC214D682}" destId="{CF35F86A-AA62-45C7-AADB-30E4880338E2}" srcOrd="0" destOrd="0" presId="urn:microsoft.com/office/officeart/2005/8/layout/radial4"/>
    <dgm:cxn modelId="{882D5A1D-E158-40D0-8548-43265C694AC3}" type="presParOf" srcId="{C0E90043-E3CF-4438-8E61-F49EC214D682}" destId="{BFACB68F-4BD9-465F-8365-92F89EF3598D}" srcOrd="1" destOrd="0" presId="urn:microsoft.com/office/officeart/2005/8/layout/radial4"/>
    <dgm:cxn modelId="{D80B6C4D-5172-476B-85C1-16F83EDCDF67}" type="presParOf" srcId="{C0E90043-E3CF-4438-8E61-F49EC214D682}" destId="{6916E765-531C-4464-BC29-8358145483A6}" srcOrd="2" destOrd="0" presId="urn:microsoft.com/office/officeart/2005/8/layout/radial4"/>
    <dgm:cxn modelId="{6D8BB79A-B10D-41A4-B808-31B2D08DACA8}" type="presParOf" srcId="{C0E90043-E3CF-4438-8E61-F49EC214D682}" destId="{DCE5AA3B-F2B0-4D3A-AA6E-9298A007D950}" srcOrd="3" destOrd="0" presId="urn:microsoft.com/office/officeart/2005/8/layout/radial4"/>
    <dgm:cxn modelId="{A2454813-66B9-4C94-B283-59AA41AE3450}" type="presParOf" srcId="{C0E90043-E3CF-4438-8E61-F49EC214D682}" destId="{BB9DF527-746E-4E97-8330-C19FA300396B}" srcOrd="4" destOrd="0" presId="urn:microsoft.com/office/officeart/2005/8/layout/radial4"/>
    <dgm:cxn modelId="{A2E9C3FF-3C86-493F-84FE-B9BC1ABE5E8F}" type="presParOf" srcId="{C0E90043-E3CF-4438-8E61-F49EC214D682}" destId="{B338668E-CA7B-4CC0-9C74-D06EBF1A31E2}" srcOrd="5" destOrd="0" presId="urn:microsoft.com/office/officeart/2005/8/layout/radial4"/>
    <dgm:cxn modelId="{E0AD401B-3B8A-4ED4-8692-AD684F568892}" type="presParOf" srcId="{C0E90043-E3CF-4438-8E61-F49EC214D682}" destId="{E00E71A5-0B04-417B-80C4-52F9C71E1F05}" srcOrd="6" destOrd="0" presId="urn:microsoft.com/office/officeart/2005/8/layout/radial4"/>
    <dgm:cxn modelId="{B6FFB94E-3ACC-4136-9839-A98C565D02AE}" type="presParOf" srcId="{C0E90043-E3CF-4438-8E61-F49EC214D682}" destId="{3B1A0DD4-34FD-47FA-9A91-8D11A013D17C}" srcOrd="7" destOrd="0" presId="urn:microsoft.com/office/officeart/2005/8/layout/radial4"/>
    <dgm:cxn modelId="{FDB28A3C-375E-4B46-85E0-C5B42D25E294}" type="presParOf" srcId="{C0E90043-E3CF-4438-8E61-F49EC214D682}" destId="{EA4871CB-D703-4B61-BA87-5C00A541785C}" srcOrd="8" destOrd="0" presId="urn:microsoft.com/office/officeart/2005/8/layout/radial4"/>
    <dgm:cxn modelId="{4B369C7D-6003-426E-AAD4-57BB63626EF2}" type="presParOf" srcId="{C0E90043-E3CF-4438-8E61-F49EC214D682}" destId="{94F6D932-104D-4E0B-8284-5226760BEDB4}" srcOrd="9" destOrd="0" presId="urn:microsoft.com/office/officeart/2005/8/layout/radial4"/>
    <dgm:cxn modelId="{A66729BF-CF45-4D86-9597-79962A59E37D}" type="presParOf" srcId="{C0E90043-E3CF-4438-8E61-F49EC214D682}" destId="{EF10FCD0-4DE2-43C5-87D6-77F292C1AED8}" srcOrd="10" destOrd="0" presId="urn:microsoft.com/office/officeart/2005/8/layout/radial4"/>
    <dgm:cxn modelId="{0BE4FDA5-193A-4251-B9B3-CC0B27AE9AF0}" type="presParOf" srcId="{C0E90043-E3CF-4438-8E61-F49EC214D682}" destId="{ED633AF4-F64E-4339-95BE-678A53D24A8D}" srcOrd="11" destOrd="0" presId="urn:microsoft.com/office/officeart/2005/8/layout/radial4"/>
    <dgm:cxn modelId="{2DCF5248-8D01-466A-A73B-7F33A75DB1AF}" type="presParOf" srcId="{C0E90043-E3CF-4438-8E61-F49EC214D682}" destId="{06351C87-8D14-4CC4-9E37-7C8341AE1B5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C77A7-D6CE-4172-95F3-E537D764D278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08566B-DF35-4AF5-9EF7-C441084D2925}">
      <dgm:prSet phldrT="[Text]" phldr="1"/>
      <dgm:spPr/>
      <dgm:t>
        <a:bodyPr/>
        <a:lstStyle/>
        <a:p>
          <a:endParaRPr lang="en-US"/>
        </a:p>
      </dgm:t>
    </dgm:pt>
    <dgm:pt modelId="{B9968B9C-BB6A-4356-945B-F8AC2176299A}" type="parTrans" cxnId="{79E1C4F1-DEF5-4883-97A7-8F84ACD5642B}">
      <dgm:prSet/>
      <dgm:spPr/>
      <dgm:t>
        <a:bodyPr/>
        <a:lstStyle/>
        <a:p>
          <a:endParaRPr lang="en-US"/>
        </a:p>
      </dgm:t>
    </dgm:pt>
    <dgm:pt modelId="{D31D97A9-4CC7-417A-BFB0-49B2508278BE}" type="sibTrans" cxnId="{79E1C4F1-DEF5-4883-97A7-8F84ACD5642B}">
      <dgm:prSet/>
      <dgm:spPr/>
      <dgm:t>
        <a:bodyPr/>
        <a:lstStyle/>
        <a:p>
          <a:endParaRPr lang="en-US"/>
        </a:p>
      </dgm:t>
    </dgm:pt>
    <dgm:pt modelId="{D82C1B67-703B-467F-9D64-576708381B0C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শক</a:t>
          </a:r>
          <a:r>
            <a:rPr lang="en-US" sz="2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</a:p>
      </dgm:t>
    </dgm:pt>
    <dgm:pt modelId="{82E0BD98-31BA-47F9-87F3-BE7B3D460D54}" type="parTrans" cxnId="{17B48A54-4C8B-4F66-99AE-F687E75A0DD1}">
      <dgm:prSet/>
      <dgm:spPr/>
      <dgm:t>
        <a:bodyPr/>
        <a:lstStyle/>
        <a:p>
          <a:endParaRPr lang="en-US"/>
        </a:p>
      </dgm:t>
    </dgm:pt>
    <dgm:pt modelId="{DBBD26E6-258D-48A7-AEE4-D7D1564526AA}" type="sibTrans" cxnId="{17B48A54-4C8B-4F66-99AE-F687E75A0DD1}">
      <dgm:prSet/>
      <dgm:spPr/>
      <dgm:t>
        <a:bodyPr/>
        <a:lstStyle/>
        <a:p>
          <a:endParaRPr lang="en-US"/>
        </a:p>
      </dgm:t>
    </dgm:pt>
    <dgm:pt modelId="{B6361288-3E19-4C4D-9DBB-92DEA639406A}">
      <dgm:prSet phldrT="[Text]" phldr="1"/>
      <dgm:spPr/>
      <dgm:t>
        <a:bodyPr/>
        <a:lstStyle/>
        <a:p>
          <a:endParaRPr lang="en-US"/>
        </a:p>
      </dgm:t>
    </dgm:pt>
    <dgm:pt modelId="{E536CCCB-2028-42C8-88A0-EB190F54F367}" type="parTrans" cxnId="{C6C9C848-DC9F-4DF1-A885-FDF7FD255D30}">
      <dgm:prSet/>
      <dgm:spPr/>
      <dgm:t>
        <a:bodyPr/>
        <a:lstStyle/>
        <a:p>
          <a:endParaRPr lang="en-US"/>
        </a:p>
      </dgm:t>
    </dgm:pt>
    <dgm:pt modelId="{6ABB7415-893E-47E7-A370-EEB0C69988A0}" type="sibTrans" cxnId="{C6C9C848-DC9F-4DF1-A885-FDF7FD255D30}">
      <dgm:prSet/>
      <dgm:spPr/>
      <dgm:t>
        <a:bodyPr/>
        <a:lstStyle/>
        <a:p>
          <a:endParaRPr lang="en-US"/>
        </a:p>
      </dgm:t>
    </dgm:pt>
    <dgm:pt modelId="{BDC649CE-117D-44AB-8132-A7596538A3D3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</a:p>
      </dgm:t>
    </dgm:pt>
    <dgm:pt modelId="{CE2C1F02-0983-4AB2-BE7A-599BA99F85C8}" type="parTrans" cxnId="{CA6B1FCF-D770-4F37-9621-315FDBB33065}">
      <dgm:prSet/>
      <dgm:spPr/>
      <dgm:t>
        <a:bodyPr/>
        <a:lstStyle/>
        <a:p>
          <a:endParaRPr lang="en-US"/>
        </a:p>
      </dgm:t>
    </dgm:pt>
    <dgm:pt modelId="{608509A8-1DC9-41C2-AE49-A03F14CF8332}" type="sibTrans" cxnId="{CA6B1FCF-D770-4F37-9621-315FDBB33065}">
      <dgm:prSet/>
      <dgm:spPr/>
      <dgm:t>
        <a:bodyPr/>
        <a:lstStyle/>
        <a:p>
          <a:endParaRPr lang="en-US"/>
        </a:p>
      </dgm:t>
    </dgm:pt>
    <dgm:pt modelId="{661EB8E8-621E-47AB-9C33-1F6E2E7DB883}">
      <dgm:prSet phldrT="[Text]" phldr="1"/>
      <dgm:spPr/>
      <dgm:t>
        <a:bodyPr/>
        <a:lstStyle/>
        <a:p>
          <a:endParaRPr lang="en-US"/>
        </a:p>
      </dgm:t>
    </dgm:pt>
    <dgm:pt modelId="{E50027E7-720B-474F-AD2D-F0F15505553A}" type="parTrans" cxnId="{8F785101-8041-413D-9BF6-30BADD05C4AF}">
      <dgm:prSet/>
      <dgm:spPr/>
      <dgm:t>
        <a:bodyPr/>
        <a:lstStyle/>
        <a:p>
          <a:endParaRPr lang="en-US"/>
        </a:p>
      </dgm:t>
    </dgm:pt>
    <dgm:pt modelId="{7C0178FB-A572-4EAD-97FC-301ED3493547}" type="sibTrans" cxnId="{8F785101-8041-413D-9BF6-30BADD05C4AF}">
      <dgm:prSet/>
      <dgm:spPr/>
      <dgm:t>
        <a:bodyPr/>
        <a:lstStyle/>
        <a:p>
          <a:endParaRPr lang="en-US"/>
        </a:p>
      </dgm:t>
    </dgm:pt>
    <dgm:pt modelId="{9C49CF31-F02E-4B1A-B5EC-84F7EE8CF2C6}">
      <dgm:prSet phldrT="[Text]" custT="1"/>
      <dgm:spPr/>
      <dgm:t>
        <a:bodyPr/>
        <a:lstStyle/>
        <a:p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</a:p>
      </dgm:t>
    </dgm:pt>
    <dgm:pt modelId="{AE529F53-FAA9-459A-B5DF-723903950FDE}" type="parTrans" cxnId="{146BCA00-03BA-49ED-97D3-EE9AB2CFE93F}">
      <dgm:prSet/>
      <dgm:spPr/>
      <dgm:t>
        <a:bodyPr/>
        <a:lstStyle/>
        <a:p>
          <a:endParaRPr lang="en-US"/>
        </a:p>
      </dgm:t>
    </dgm:pt>
    <dgm:pt modelId="{E90E876E-0FE0-4895-9989-CE4164E76105}" type="sibTrans" cxnId="{146BCA00-03BA-49ED-97D3-EE9AB2CFE93F}">
      <dgm:prSet/>
      <dgm:spPr/>
      <dgm:t>
        <a:bodyPr/>
        <a:lstStyle/>
        <a:p>
          <a:endParaRPr lang="en-US"/>
        </a:p>
      </dgm:t>
    </dgm:pt>
    <dgm:pt modelId="{739CDBD0-37C2-4047-B1E6-A2ACAED3F40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 </a:t>
          </a:r>
          <a:r>
            <a:rPr lang="en-US" sz="28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C13470-9A6B-4F20-B528-746EEB5F18F6}" type="parTrans" cxnId="{F6517E60-7610-4059-9EF6-9A9D97020EE8}">
      <dgm:prSet/>
      <dgm:spPr/>
      <dgm:t>
        <a:bodyPr/>
        <a:lstStyle/>
        <a:p>
          <a:endParaRPr lang="en-US"/>
        </a:p>
      </dgm:t>
    </dgm:pt>
    <dgm:pt modelId="{892A837D-A745-454A-923A-A3C6EFE174CA}" type="sibTrans" cxnId="{F6517E60-7610-4059-9EF6-9A9D97020EE8}">
      <dgm:prSet/>
      <dgm:spPr/>
      <dgm:t>
        <a:bodyPr/>
        <a:lstStyle/>
        <a:p>
          <a:endParaRPr lang="en-US"/>
        </a:p>
      </dgm:t>
    </dgm:pt>
    <dgm:pt modelId="{52C25526-E50B-43B1-B904-F75F4D6FE4B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</a:p>
      </dgm:t>
    </dgm:pt>
    <dgm:pt modelId="{484CA342-514B-4175-AFA3-C422A8AF2E95}" type="parTrans" cxnId="{EBCF4165-6B2F-427C-84E1-CF359CA39B62}">
      <dgm:prSet/>
      <dgm:spPr/>
      <dgm:t>
        <a:bodyPr/>
        <a:lstStyle/>
        <a:p>
          <a:endParaRPr lang="en-US"/>
        </a:p>
      </dgm:t>
    </dgm:pt>
    <dgm:pt modelId="{E65457C7-BD9A-4E2B-83BE-69AA483D9013}" type="sibTrans" cxnId="{EBCF4165-6B2F-427C-84E1-CF359CA39B62}">
      <dgm:prSet/>
      <dgm:spPr/>
      <dgm:t>
        <a:bodyPr/>
        <a:lstStyle/>
        <a:p>
          <a:endParaRPr lang="en-US"/>
        </a:p>
      </dgm:t>
    </dgm:pt>
    <dgm:pt modelId="{B7806462-68A3-4144-B698-9A1899EAC87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</a:p>
      </dgm:t>
    </dgm:pt>
    <dgm:pt modelId="{3B121C0C-AE2E-4E85-BB4A-12CD456B16E0}" type="parTrans" cxnId="{F5AF1328-0337-4D3C-8F7A-332BE75E178A}">
      <dgm:prSet/>
      <dgm:spPr/>
      <dgm:t>
        <a:bodyPr/>
        <a:lstStyle/>
        <a:p>
          <a:endParaRPr lang="en-US"/>
        </a:p>
      </dgm:t>
    </dgm:pt>
    <dgm:pt modelId="{4E29A221-8352-4A68-BB7D-7951EE5BD4C6}" type="sibTrans" cxnId="{F5AF1328-0337-4D3C-8F7A-332BE75E178A}">
      <dgm:prSet/>
      <dgm:spPr/>
      <dgm:t>
        <a:bodyPr/>
        <a:lstStyle/>
        <a:p>
          <a:endParaRPr lang="en-US"/>
        </a:p>
      </dgm:t>
    </dgm:pt>
    <dgm:pt modelId="{7B1E6C65-E82C-4FF1-B9B7-07B4297A7E80}" type="pres">
      <dgm:prSet presAssocID="{54BC77A7-D6CE-4172-95F3-E537D764D27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CC2F52AD-6EF1-47DB-A2AB-E899234D3084}" type="pres">
      <dgm:prSet presAssocID="{1108566B-DF35-4AF5-9EF7-C441084D2925}" presName="composite" presStyleCnt="0">
        <dgm:presLayoutVars>
          <dgm:chMax val="1"/>
          <dgm:chPref val="1"/>
        </dgm:presLayoutVars>
      </dgm:prSet>
      <dgm:spPr/>
    </dgm:pt>
    <dgm:pt modelId="{6801C76D-D38B-423E-B5A3-5DC7E7A2D97D}" type="pres">
      <dgm:prSet presAssocID="{1108566B-DF35-4AF5-9EF7-C441084D2925}" presName="Accent" presStyleLbl="trAlignAcc1" presStyleIdx="0" presStyleCnt="6">
        <dgm:presLayoutVars>
          <dgm:chMax val="0"/>
          <dgm:chPref val="0"/>
        </dgm:presLayoutVars>
      </dgm:prSet>
      <dgm:spPr/>
    </dgm:pt>
    <dgm:pt modelId="{5406978C-BC26-4552-8587-F8FAA55C7440}" type="pres">
      <dgm:prSet presAssocID="{1108566B-DF35-4AF5-9EF7-C441084D2925}" presName="Image" presStyleLbl="alignImgPlace1" presStyleIdx="0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FE85A85-F747-40B5-ACDB-71929F2B2091}" type="pres">
      <dgm:prSet presAssocID="{1108566B-DF35-4AF5-9EF7-C441084D2925}" presName="ChildComposite" presStyleCnt="0"/>
      <dgm:spPr/>
    </dgm:pt>
    <dgm:pt modelId="{77289781-32E2-4DD4-B7F7-476492208A69}" type="pres">
      <dgm:prSet presAssocID="{1108566B-DF35-4AF5-9EF7-C441084D2925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99BED-EE92-4706-A1CD-F6F8104B59FF}" type="pres">
      <dgm:prSet presAssocID="{1108566B-DF35-4AF5-9EF7-C441084D2925}" presName="Parent" presStyleLbl="revTx" presStyleIdx="0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BC5E3-918B-46EF-AD9E-CA756BFE402F}" type="pres">
      <dgm:prSet presAssocID="{D31D97A9-4CC7-417A-BFB0-49B2508278BE}" presName="sibTrans" presStyleCnt="0"/>
      <dgm:spPr/>
    </dgm:pt>
    <dgm:pt modelId="{7F2FE6AF-DEA0-405A-B56F-36222E7DCFBB}" type="pres">
      <dgm:prSet presAssocID="{B6361288-3E19-4C4D-9DBB-92DEA639406A}" presName="composite" presStyleCnt="0">
        <dgm:presLayoutVars>
          <dgm:chMax val="1"/>
          <dgm:chPref val="1"/>
        </dgm:presLayoutVars>
      </dgm:prSet>
      <dgm:spPr/>
    </dgm:pt>
    <dgm:pt modelId="{4232D4CA-BACF-4109-93F3-7AFEDB1CC0F6}" type="pres">
      <dgm:prSet presAssocID="{B6361288-3E19-4C4D-9DBB-92DEA639406A}" presName="Accent" presStyleLbl="trAlignAcc1" presStyleIdx="1" presStyleCnt="6">
        <dgm:presLayoutVars>
          <dgm:chMax val="0"/>
          <dgm:chPref val="0"/>
        </dgm:presLayoutVars>
      </dgm:prSet>
      <dgm:spPr/>
    </dgm:pt>
    <dgm:pt modelId="{EDDC1E08-0D2B-47DB-A6C4-F9B09A65EC5F}" type="pres">
      <dgm:prSet presAssocID="{B6361288-3E19-4C4D-9DBB-92DEA639406A}" presName="Image" presStyleLbl="alignImgPlace1" presStyleIdx="1" presStyleCnt="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/>
          <a:srcRect/>
          <a:stretch>
            <a:fillRect l="-27000" r="-27000"/>
          </a:stretch>
        </a:blipFill>
      </dgm:spPr>
    </dgm:pt>
    <dgm:pt modelId="{B1E448E2-8DD2-42DA-A53A-89CEC3AEF33B}" type="pres">
      <dgm:prSet presAssocID="{B6361288-3E19-4C4D-9DBB-92DEA639406A}" presName="ChildComposite" presStyleCnt="0"/>
      <dgm:spPr/>
    </dgm:pt>
    <dgm:pt modelId="{820FA8C4-0704-4774-A4DC-78E8B9102555}" type="pres">
      <dgm:prSet presAssocID="{B6361288-3E19-4C4D-9DBB-92DEA639406A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6DB47-C09F-4294-914C-5A55E3182BBC}" type="pres">
      <dgm:prSet presAssocID="{B6361288-3E19-4C4D-9DBB-92DEA639406A}" presName="Parent" presStyleLbl="revTx" presStyleIdx="1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ED3C3-30D7-4936-9479-BBAC8F966F06}" type="pres">
      <dgm:prSet presAssocID="{6ABB7415-893E-47E7-A370-EEB0C69988A0}" presName="sibTrans" presStyleCnt="0"/>
      <dgm:spPr/>
    </dgm:pt>
    <dgm:pt modelId="{EAE40CC3-7CCC-43DE-B4E3-8C4B8E65C341}" type="pres">
      <dgm:prSet presAssocID="{661EB8E8-621E-47AB-9C33-1F6E2E7DB883}" presName="composite" presStyleCnt="0">
        <dgm:presLayoutVars>
          <dgm:chMax val="1"/>
          <dgm:chPref val="1"/>
        </dgm:presLayoutVars>
      </dgm:prSet>
      <dgm:spPr/>
    </dgm:pt>
    <dgm:pt modelId="{56F976D8-EBB7-44EF-9EB7-684E7F04B2F3}" type="pres">
      <dgm:prSet presAssocID="{661EB8E8-621E-47AB-9C33-1F6E2E7DB883}" presName="Accent" presStyleLbl="trAlignAcc1" presStyleIdx="2" presStyleCnt="6">
        <dgm:presLayoutVars>
          <dgm:chMax val="0"/>
          <dgm:chPref val="0"/>
        </dgm:presLayoutVars>
      </dgm:prSet>
      <dgm:spPr/>
    </dgm:pt>
    <dgm:pt modelId="{075AE582-71DB-4527-BD61-E462FD244C3E}" type="pres">
      <dgm:prSet presAssocID="{661EB8E8-621E-47AB-9C33-1F6E2E7DB883}" presName="Image" presStyleLbl="alignImgPlace1" presStyleIdx="2" presStyleCnt="6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5" r="1467"/>
          </a:stretch>
        </a:blipFill>
      </dgm:spPr>
    </dgm:pt>
    <dgm:pt modelId="{06215990-7152-40AF-A96D-2F3ECBBEA1B8}" type="pres">
      <dgm:prSet presAssocID="{661EB8E8-621E-47AB-9C33-1F6E2E7DB883}" presName="ChildComposite" presStyleCnt="0"/>
      <dgm:spPr/>
    </dgm:pt>
    <dgm:pt modelId="{F87A5025-F020-437E-B3F1-7DDFB5B8C854}" type="pres">
      <dgm:prSet presAssocID="{661EB8E8-621E-47AB-9C33-1F6E2E7DB883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DFDBF5-2D7F-448E-AEB0-510E37D95177}" type="pres">
      <dgm:prSet presAssocID="{661EB8E8-621E-47AB-9C33-1F6E2E7DB883}" presName="Parent" presStyleLbl="revTx" presStyleIdx="2" presStyleCnt="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8608E-B8EA-4D30-9166-80C92AD7CFF8}" type="pres">
      <dgm:prSet presAssocID="{7C0178FB-A572-4EAD-97FC-301ED3493547}" presName="sibTrans" presStyleCnt="0"/>
      <dgm:spPr/>
    </dgm:pt>
    <dgm:pt modelId="{B0D09D74-D592-4D90-BB56-ABC484B33291}" type="pres">
      <dgm:prSet presAssocID="{739CDBD0-37C2-4047-B1E6-A2ACAED3F409}" presName="composite" presStyleCnt="0">
        <dgm:presLayoutVars>
          <dgm:chMax val="1"/>
          <dgm:chPref val="1"/>
        </dgm:presLayoutVars>
      </dgm:prSet>
      <dgm:spPr/>
    </dgm:pt>
    <dgm:pt modelId="{4DD0F45B-CF93-429C-9476-717E03D290A6}" type="pres">
      <dgm:prSet presAssocID="{739CDBD0-37C2-4047-B1E6-A2ACAED3F409}" presName="Accent" presStyleLbl="trAlignAcc1" presStyleIdx="3" presStyleCnt="6">
        <dgm:presLayoutVars>
          <dgm:chMax val="0"/>
          <dgm:chPref val="0"/>
        </dgm:presLayoutVars>
      </dgm:prSet>
      <dgm:spPr/>
    </dgm:pt>
    <dgm:pt modelId="{33F53924-EA43-4CFA-BB06-A730BA8CE521}" type="pres">
      <dgm:prSet presAssocID="{739CDBD0-37C2-4047-B1E6-A2ACAED3F409}" presName="Image" presStyleLbl="alignImgPlace1" presStyleIdx="3" presStyleCnt="6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/>
          <a:srcRect/>
          <a:stretch>
            <a:fillRect l="-731" r="1803"/>
          </a:stretch>
        </a:blipFill>
      </dgm:spPr>
    </dgm:pt>
    <dgm:pt modelId="{D4E916B9-C1BA-45F0-9F3F-7DF67AEC72AC}" type="pres">
      <dgm:prSet presAssocID="{739CDBD0-37C2-4047-B1E6-A2ACAED3F409}" presName="ChildComposite" presStyleCnt="0"/>
      <dgm:spPr/>
    </dgm:pt>
    <dgm:pt modelId="{921FEB53-2607-4D1B-8A0D-D6F84B3DF2DC}" type="pres">
      <dgm:prSet presAssocID="{739CDBD0-37C2-4047-B1E6-A2ACAED3F409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0DBD92DE-E2EC-45AB-897A-D74A0D5F9738}" type="pres">
      <dgm:prSet presAssocID="{739CDBD0-37C2-4047-B1E6-A2ACAED3F409}" presName="Parent" presStyleLbl="revTx" presStyleIdx="3" presStyleCnt="6" custScaleY="58113" custLinFactNeighborX="-712" custLinFactNeighborY="3269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136F62-59F5-43DB-908D-0844113FCA05}" type="pres">
      <dgm:prSet presAssocID="{892A837D-A745-454A-923A-A3C6EFE174CA}" presName="sibTrans" presStyleCnt="0"/>
      <dgm:spPr/>
    </dgm:pt>
    <dgm:pt modelId="{87542725-6A4E-4085-AC71-DB36AEADCF7B}" type="pres">
      <dgm:prSet presAssocID="{52C25526-E50B-43B1-B904-F75F4D6FE4BB}" presName="composite" presStyleCnt="0">
        <dgm:presLayoutVars>
          <dgm:chMax val="1"/>
          <dgm:chPref val="1"/>
        </dgm:presLayoutVars>
      </dgm:prSet>
      <dgm:spPr/>
    </dgm:pt>
    <dgm:pt modelId="{5357C73E-235F-4BE5-9AC6-8D24BB9E5454}" type="pres">
      <dgm:prSet presAssocID="{52C25526-E50B-43B1-B904-F75F4D6FE4BB}" presName="Accent" presStyleLbl="trAlignAcc1" presStyleIdx="4" presStyleCnt="6">
        <dgm:presLayoutVars>
          <dgm:chMax val="0"/>
          <dgm:chPref val="0"/>
        </dgm:presLayoutVars>
      </dgm:prSet>
      <dgm:spPr/>
    </dgm:pt>
    <dgm:pt modelId="{8CB10350-6576-4CEB-A9AB-4D0BA09A7D4D}" type="pres">
      <dgm:prSet presAssocID="{52C25526-E50B-43B1-B904-F75F4D6FE4BB}" presName="Image" presStyleLbl="alignImgPlace1" presStyleIdx="4" presStyleCnt="6" custLinFactNeighborX="1098" custLinFactNeighborY="172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8D41F4F-460E-4FAF-8C55-EF97A315CB6E}" type="pres">
      <dgm:prSet presAssocID="{52C25526-E50B-43B1-B904-F75F4D6FE4BB}" presName="ChildComposite" presStyleCnt="0"/>
      <dgm:spPr/>
    </dgm:pt>
    <dgm:pt modelId="{B72404B8-ACDE-42BB-A4C5-5DCCAAEDBE8E}" type="pres">
      <dgm:prSet presAssocID="{52C25526-E50B-43B1-B904-F75F4D6FE4BB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96CC1697-0B5F-4575-9237-1F5F39059E04}" type="pres">
      <dgm:prSet presAssocID="{52C25526-E50B-43B1-B904-F75F4D6FE4BB}" presName="Parent" presStyleLbl="revTx" presStyleIdx="4" presStyleCnt="6" custScaleY="69568" custLinFactNeighborX="-4052" custLinFactNeighborY="3582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710DF-8FB5-4E9E-BC1C-29EC13F33489}" type="pres">
      <dgm:prSet presAssocID="{E65457C7-BD9A-4E2B-83BE-69AA483D9013}" presName="sibTrans" presStyleCnt="0"/>
      <dgm:spPr/>
    </dgm:pt>
    <dgm:pt modelId="{09251043-244A-4852-B532-FE8197ABE6AC}" type="pres">
      <dgm:prSet presAssocID="{B7806462-68A3-4144-B698-9A1899EAC877}" presName="composite" presStyleCnt="0">
        <dgm:presLayoutVars>
          <dgm:chMax val="1"/>
          <dgm:chPref val="1"/>
        </dgm:presLayoutVars>
      </dgm:prSet>
      <dgm:spPr/>
    </dgm:pt>
    <dgm:pt modelId="{5C1E5AAC-1673-4E6C-8A23-199F0556EA70}" type="pres">
      <dgm:prSet presAssocID="{B7806462-68A3-4144-B698-9A1899EAC877}" presName="Accent" presStyleLbl="trAlignAcc1" presStyleIdx="5" presStyleCnt="6" custLinFactNeighborX="-55" custLinFactNeighborY="-1381">
        <dgm:presLayoutVars>
          <dgm:chMax val="0"/>
          <dgm:chPref val="0"/>
        </dgm:presLayoutVars>
      </dgm:prSet>
      <dgm:spPr/>
    </dgm:pt>
    <dgm:pt modelId="{C4236D6B-519A-47D2-BD2F-224BA693428F}" type="pres">
      <dgm:prSet presAssocID="{B7806462-68A3-4144-B698-9A1899EAC877}" presName="Image" presStyleLbl="alignImgPlace1" presStyleIdx="5" presStyleCnt="6" custLinFactNeighborX="-733" custLinFactNeighborY="287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CB40B4C6-6150-4A71-9903-18D2272481F0}" type="pres">
      <dgm:prSet presAssocID="{B7806462-68A3-4144-B698-9A1899EAC877}" presName="ChildComposite" presStyleCnt="0"/>
      <dgm:spPr/>
    </dgm:pt>
    <dgm:pt modelId="{54CAAB48-9CBF-4ABE-AE45-3691E52551A8}" type="pres">
      <dgm:prSet presAssocID="{B7806462-68A3-4144-B698-9A1899EAC877}" presName="Child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D1C5C11-4CC1-4402-B761-F58373533381}" type="pres">
      <dgm:prSet presAssocID="{B7806462-68A3-4144-B698-9A1899EAC877}" presName="Parent" presStyleLbl="revTx" presStyleIdx="5" presStyleCnt="6" custScaleY="69568" custLinFactNeighborX="-22" custLinFactNeighborY="2275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53FA26-A5C9-4357-AF5B-BD1E0B73CEC8}" type="presOf" srcId="{52C25526-E50B-43B1-B904-F75F4D6FE4BB}" destId="{96CC1697-0B5F-4575-9237-1F5F39059E04}" srcOrd="0" destOrd="0" presId="urn:microsoft.com/office/officeart/2008/layout/CaptionedPictures"/>
    <dgm:cxn modelId="{F6517E60-7610-4059-9EF6-9A9D97020EE8}" srcId="{54BC77A7-D6CE-4172-95F3-E537D764D278}" destId="{739CDBD0-37C2-4047-B1E6-A2ACAED3F409}" srcOrd="3" destOrd="0" parTransId="{59C13470-9A6B-4F20-B528-746EEB5F18F6}" sibTransId="{892A837D-A745-454A-923A-A3C6EFE174CA}"/>
    <dgm:cxn modelId="{17B48A54-4C8B-4F66-99AE-F687E75A0DD1}" srcId="{1108566B-DF35-4AF5-9EF7-C441084D2925}" destId="{D82C1B67-703B-467F-9D64-576708381B0C}" srcOrd="0" destOrd="0" parTransId="{82E0BD98-31BA-47F9-87F3-BE7B3D460D54}" sibTransId="{DBBD26E6-258D-48A7-AEE4-D7D1564526AA}"/>
    <dgm:cxn modelId="{2F803D20-A898-4FCE-B5B8-7983464C76B5}" type="presOf" srcId="{B7806462-68A3-4144-B698-9A1899EAC877}" destId="{2D1C5C11-4CC1-4402-B761-F58373533381}" srcOrd="0" destOrd="0" presId="urn:microsoft.com/office/officeart/2008/layout/CaptionedPictures"/>
    <dgm:cxn modelId="{146BCA00-03BA-49ED-97D3-EE9AB2CFE93F}" srcId="{661EB8E8-621E-47AB-9C33-1F6E2E7DB883}" destId="{9C49CF31-F02E-4B1A-B5EC-84F7EE8CF2C6}" srcOrd="0" destOrd="0" parTransId="{AE529F53-FAA9-459A-B5DF-723903950FDE}" sibTransId="{E90E876E-0FE0-4895-9989-CE4164E76105}"/>
    <dgm:cxn modelId="{CA6B1FCF-D770-4F37-9621-315FDBB33065}" srcId="{B6361288-3E19-4C4D-9DBB-92DEA639406A}" destId="{BDC649CE-117D-44AB-8132-A7596538A3D3}" srcOrd="0" destOrd="0" parTransId="{CE2C1F02-0983-4AB2-BE7A-599BA99F85C8}" sibTransId="{608509A8-1DC9-41C2-AE49-A03F14CF8332}"/>
    <dgm:cxn modelId="{4F8C1B6D-379B-4983-AC03-E061A74971D3}" type="presOf" srcId="{D82C1B67-703B-467F-9D64-576708381B0C}" destId="{77289781-32E2-4DD4-B7F7-476492208A69}" srcOrd="0" destOrd="0" presId="urn:microsoft.com/office/officeart/2008/layout/CaptionedPictures"/>
    <dgm:cxn modelId="{C6C9C848-DC9F-4DF1-A885-FDF7FD255D30}" srcId="{54BC77A7-D6CE-4172-95F3-E537D764D278}" destId="{B6361288-3E19-4C4D-9DBB-92DEA639406A}" srcOrd="1" destOrd="0" parTransId="{E536CCCB-2028-42C8-88A0-EB190F54F367}" sibTransId="{6ABB7415-893E-47E7-A370-EEB0C69988A0}"/>
    <dgm:cxn modelId="{4E8966DD-BB52-427D-A019-26F3707695B2}" type="presOf" srcId="{BDC649CE-117D-44AB-8132-A7596538A3D3}" destId="{820FA8C4-0704-4774-A4DC-78E8B9102555}" srcOrd="0" destOrd="0" presId="urn:microsoft.com/office/officeart/2008/layout/CaptionedPictures"/>
    <dgm:cxn modelId="{A7B282C2-EF5A-45CD-96C4-1C44F2AF45A8}" type="presOf" srcId="{1108566B-DF35-4AF5-9EF7-C441084D2925}" destId="{C1999BED-EE92-4706-A1CD-F6F8104B59FF}" srcOrd="0" destOrd="0" presId="urn:microsoft.com/office/officeart/2008/layout/CaptionedPictures"/>
    <dgm:cxn modelId="{8978D2A2-C0B8-43AB-9ACA-C32D8BC9E045}" type="presOf" srcId="{B6361288-3E19-4C4D-9DBB-92DEA639406A}" destId="{7E56DB47-C09F-4294-914C-5A55E3182BBC}" srcOrd="0" destOrd="0" presId="urn:microsoft.com/office/officeart/2008/layout/CaptionedPictures"/>
    <dgm:cxn modelId="{79E1C4F1-DEF5-4883-97A7-8F84ACD5642B}" srcId="{54BC77A7-D6CE-4172-95F3-E537D764D278}" destId="{1108566B-DF35-4AF5-9EF7-C441084D2925}" srcOrd="0" destOrd="0" parTransId="{B9968B9C-BB6A-4356-945B-F8AC2176299A}" sibTransId="{D31D97A9-4CC7-417A-BFB0-49B2508278BE}"/>
    <dgm:cxn modelId="{CDC6337F-E9DE-43F5-BF36-EB2CF4BA70C1}" type="presOf" srcId="{739CDBD0-37C2-4047-B1E6-A2ACAED3F409}" destId="{0DBD92DE-E2EC-45AB-897A-D74A0D5F9738}" srcOrd="0" destOrd="0" presId="urn:microsoft.com/office/officeart/2008/layout/CaptionedPictures"/>
    <dgm:cxn modelId="{EBCF4165-6B2F-427C-84E1-CF359CA39B62}" srcId="{54BC77A7-D6CE-4172-95F3-E537D764D278}" destId="{52C25526-E50B-43B1-B904-F75F4D6FE4BB}" srcOrd="4" destOrd="0" parTransId="{484CA342-514B-4175-AFA3-C422A8AF2E95}" sibTransId="{E65457C7-BD9A-4E2B-83BE-69AA483D9013}"/>
    <dgm:cxn modelId="{F5AF1328-0337-4D3C-8F7A-332BE75E178A}" srcId="{54BC77A7-D6CE-4172-95F3-E537D764D278}" destId="{B7806462-68A3-4144-B698-9A1899EAC877}" srcOrd="5" destOrd="0" parTransId="{3B121C0C-AE2E-4E85-BB4A-12CD456B16E0}" sibTransId="{4E29A221-8352-4A68-BB7D-7951EE5BD4C6}"/>
    <dgm:cxn modelId="{A4FBE142-5482-452E-BE5A-9983854FFFEA}" type="presOf" srcId="{54BC77A7-D6CE-4172-95F3-E537D764D278}" destId="{7B1E6C65-E82C-4FF1-B9B7-07B4297A7E80}" srcOrd="0" destOrd="0" presId="urn:microsoft.com/office/officeart/2008/layout/CaptionedPictures"/>
    <dgm:cxn modelId="{0A742017-98AE-4F8F-AEB5-D57997D86259}" type="presOf" srcId="{9C49CF31-F02E-4B1A-B5EC-84F7EE8CF2C6}" destId="{F87A5025-F020-437E-B3F1-7DDFB5B8C854}" srcOrd="0" destOrd="0" presId="urn:microsoft.com/office/officeart/2008/layout/CaptionedPictures"/>
    <dgm:cxn modelId="{CBF65174-440B-49F1-B076-F2E8BAB372FA}" type="presOf" srcId="{661EB8E8-621E-47AB-9C33-1F6E2E7DB883}" destId="{BADFDBF5-2D7F-448E-AEB0-510E37D95177}" srcOrd="0" destOrd="0" presId="urn:microsoft.com/office/officeart/2008/layout/CaptionedPictures"/>
    <dgm:cxn modelId="{8F785101-8041-413D-9BF6-30BADD05C4AF}" srcId="{54BC77A7-D6CE-4172-95F3-E537D764D278}" destId="{661EB8E8-621E-47AB-9C33-1F6E2E7DB883}" srcOrd="2" destOrd="0" parTransId="{E50027E7-720B-474F-AD2D-F0F15505553A}" sibTransId="{7C0178FB-A572-4EAD-97FC-301ED3493547}"/>
    <dgm:cxn modelId="{525E9FC8-6DAE-440F-9404-477BF2C5B347}" type="presParOf" srcId="{7B1E6C65-E82C-4FF1-B9B7-07B4297A7E80}" destId="{CC2F52AD-6EF1-47DB-A2AB-E899234D3084}" srcOrd="0" destOrd="0" presId="urn:microsoft.com/office/officeart/2008/layout/CaptionedPictures"/>
    <dgm:cxn modelId="{7799A6A8-0E20-4155-A902-FF22C36C88F9}" type="presParOf" srcId="{CC2F52AD-6EF1-47DB-A2AB-E899234D3084}" destId="{6801C76D-D38B-423E-B5A3-5DC7E7A2D97D}" srcOrd="0" destOrd="0" presId="urn:microsoft.com/office/officeart/2008/layout/CaptionedPictures"/>
    <dgm:cxn modelId="{8B29ED57-A340-4001-9E1D-930EF45E899E}" type="presParOf" srcId="{CC2F52AD-6EF1-47DB-A2AB-E899234D3084}" destId="{5406978C-BC26-4552-8587-F8FAA55C7440}" srcOrd="1" destOrd="0" presId="urn:microsoft.com/office/officeart/2008/layout/CaptionedPictures"/>
    <dgm:cxn modelId="{7A1E0E84-1006-4D6F-89FA-3DBF64A1AA68}" type="presParOf" srcId="{CC2F52AD-6EF1-47DB-A2AB-E899234D3084}" destId="{9FE85A85-F747-40B5-ACDB-71929F2B2091}" srcOrd="2" destOrd="0" presId="urn:microsoft.com/office/officeart/2008/layout/CaptionedPictures"/>
    <dgm:cxn modelId="{FFF8F641-C463-4751-BAD3-80F0C1D0F07E}" type="presParOf" srcId="{9FE85A85-F747-40B5-ACDB-71929F2B2091}" destId="{77289781-32E2-4DD4-B7F7-476492208A69}" srcOrd="0" destOrd="0" presId="urn:microsoft.com/office/officeart/2008/layout/CaptionedPictures"/>
    <dgm:cxn modelId="{E951F66C-E17D-4A7C-BE7D-65C28BD11B02}" type="presParOf" srcId="{9FE85A85-F747-40B5-ACDB-71929F2B2091}" destId="{C1999BED-EE92-4706-A1CD-F6F8104B59FF}" srcOrd="1" destOrd="0" presId="urn:microsoft.com/office/officeart/2008/layout/CaptionedPictures"/>
    <dgm:cxn modelId="{4B2FC90D-86F4-4FC5-8CB3-33B263674930}" type="presParOf" srcId="{7B1E6C65-E82C-4FF1-B9B7-07B4297A7E80}" destId="{37FBC5E3-918B-46EF-AD9E-CA756BFE402F}" srcOrd="1" destOrd="0" presId="urn:microsoft.com/office/officeart/2008/layout/CaptionedPictures"/>
    <dgm:cxn modelId="{F6B56BE2-EE07-4255-82C1-C6A4A88B1823}" type="presParOf" srcId="{7B1E6C65-E82C-4FF1-B9B7-07B4297A7E80}" destId="{7F2FE6AF-DEA0-405A-B56F-36222E7DCFBB}" srcOrd="2" destOrd="0" presId="urn:microsoft.com/office/officeart/2008/layout/CaptionedPictures"/>
    <dgm:cxn modelId="{7E778F1E-8F7E-4655-AA17-58F2685C0FF0}" type="presParOf" srcId="{7F2FE6AF-DEA0-405A-B56F-36222E7DCFBB}" destId="{4232D4CA-BACF-4109-93F3-7AFEDB1CC0F6}" srcOrd="0" destOrd="0" presId="urn:microsoft.com/office/officeart/2008/layout/CaptionedPictures"/>
    <dgm:cxn modelId="{29FC4689-58BC-49F9-9DB4-38C5EF0DBEB3}" type="presParOf" srcId="{7F2FE6AF-DEA0-405A-B56F-36222E7DCFBB}" destId="{EDDC1E08-0D2B-47DB-A6C4-F9B09A65EC5F}" srcOrd="1" destOrd="0" presId="urn:microsoft.com/office/officeart/2008/layout/CaptionedPictures"/>
    <dgm:cxn modelId="{187ABCA3-4DC0-4888-B1CC-C40B2101A5C0}" type="presParOf" srcId="{7F2FE6AF-DEA0-405A-B56F-36222E7DCFBB}" destId="{B1E448E2-8DD2-42DA-A53A-89CEC3AEF33B}" srcOrd="2" destOrd="0" presId="urn:microsoft.com/office/officeart/2008/layout/CaptionedPictures"/>
    <dgm:cxn modelId="{D700031C-6A21-46D3-B60F-52455EB289DA}" type="presParOf" srcId="{B1E448E2-8DD2-42DA-A53A-89CEC3AEF33B}" destId="{820FA8C4-0704-4774-A4DC-78E8B9102555}" srcOrd="0" destOrd="0" presId="urn:microsoft.com/office/officeart/2008/layout/CaptionedPictures"/>
    <dgm:cxn modelId="{D17181AF-DA07-41C7-974D-39F0C19EEFB9}" type="presParOf" srcId="{B1E448E2-8DD2-42DA-A53A-89CEC3AEF33B}" destId="{7E56DB47-C09F-4294-914C-5A55E3182BBC}" srcOrd="1" destOrd="0" presId="urn:microsoft.com/office/officeart/2008/layout/CaptionedPictures"/>
    <dgm:cxn modelId="{EEC1C61D-4D37-4BB9-A668-B6491D8CC416}" type="presParOf" srcId="{7B1E6C65-E82C-4FF1-B9B7-07B4297A7E80}" destId="{448ED3C3-30D7-4936-9479-BBAC8F966F06}" srcOrd="3" destOrd="0" presId="urn:microsoft.com/office/officeart/2008/layout/CaptionedPictures"/>
    <dgm:cxn modelId="{5054BFFB-48A2-4A34-8E8D-0DD61038D6FC}" type="presParOf" srcId="{7B1E6C65-E82C-4FF1-B9B7-07B4297A7E80}" destId="{EAE40CC3-7CCC-43DE-B4E3-8C4B8E65C341}" srcOrd="4" destOrd="0" presId="urn:microsoft.com/office/officeart/2008/layout/CaptionedPictures"/>
    <dgm:cxn modelId="{6510C01A-E37D-41F7-9A7B-28D9374D9586}" type="presParOf" srcId="{EAE40CC3-7CCC-43DE-B4E3-8C4B8E65C341}" destId="{56F976D8-EBB7-44EF-9EB7-684E7F04B2F3}" srcOrd="0" destOrd="0" presId="urn:microsoft.com/office/officeart/2008/layout/CaptionedPictures"/>
    <dgm:cxn modelId="{7BD67224-3BB5-4C7B-BCCC-5E18AA78942B}" type="presParOf" srcId="{EAE40CC3-7CCC-43DE-B4E3-8C4B8E65C341}" destId="{075AE582-71DB-4527-BD61-E462FD244C3E}" srcOrd="1" destOrd="0" presId="urn:microsoft.com/office/officeart/2008/layout/CaptionedPictures"/>
    <dgm:cxn modelId="{88FE5BDE-0FEC-4BE3-B142-E68013CB1997}" type="presParOf" srcId="{EAE40CC3-7CCC-43DE-B4E3-8C4B8E65C341}" destId="{06215990-7152-40AF-A96D-2F3ECBBEA1B8}" srcOrd="2" destOrd="0" presId="urn:microsoft.com/office/officeart/2008/layout/CaptionedPictures"/>
    <dgm:cxn modelId="{DABBC38A-7F8C-4B05-A01A-B2143C64A343}" type="presParOf" srcId="{06215990-7152-40AF-A96D-2F3ECBBEA1B8}" destId="{F87A5025-F020-437E-B3F1-7DDFB5B8C854}" srcOrd="0" destOrd="0" presId="urn:microsoft.com/office/officeart/2008/layout/CaptionedPictures"/>
    <dgm:cxn modelId="{A3F41010-8CDE-4748-83B4-824F831A667F}" type="presParOf" srcId="{06215990-7152-40AF-A96D-2F3ECBBEA1B8}" destId="{BADFDBF5-2D7F-448E-AEB0-510E37D95177}" srcOrd="1" destOrd="0" presId="urn:microsoft.com/office/officeart/2008/layout/CaptionedPictures"/>
    <dgm:cxn modelId="{B45B59B6-FC97-4ADB-B15B-4DA3B30D1A0F}" type="presParOf" srcId="{7B1E6C65-E82C-4FF1-B9B7-07B4297A7E80}" destId="{8308608E-B8EA-4D30-9166-80C92AD7CFF8}" srcOrd="5" destOrd="0" presId="urn:microsoft.com/office/officeart/2008/layout/CaptionedPictures"/>
    <dgm:cxn modelId="{68880F16-7FA9-4A04-961C-D80AEBC2FFDB}" type="presParOf" srcId="{7B1E6C65-E82C-4FF1-B9B7-07B4297A7E80}" destId="{B0D09D74-D592-4D90-BB56-ABC484B33291}" srcOrd="6" destOrd="0" presId="urn:microsoft.com/office/officeart/2008/layout/CaptionedPictures"/>
    <dgm:cxn modelId="{9A142B4D-EF25-4C79-BC2C-D7ED68130C54}" type="presParOf" srcId="{B0D09D74-D592-4D90-BB56-ABC484B33291}" destId="{4DD0F45B-CF93-429C-9476-717E03D290A6}" srcOrd="0" destOrd="0" presId="urn:microsoft.com/office/officeart/2008/layout/CaptionedPictures"/>
    <dgm:cxn modelId="{31F5D9DA-98EA-45E3-BBEA-A011BB8B04A2}" type="presParOf" srcId="{B0D09D74-D592-4D90-BB56-ABC484B33291}" destId="{33F53924-EA43-4CFA-BB06-A730BA8CE521}" srcOrd="1" destOrd="0" presId="urn:microsoft.com/office/officeart/2008/layout/CaptionedPictures"/>
    <dgm:cxn modelId="{E98E5933-7567-4E39-967E-D69DB1CABBA5}" type="presParOf" srcId="{B0D09D74-D592-4D90-BB56-ABC484B33291}" destId="{D4E916B9-C1BA-45F0-9F3F-7DF67AEC72AC}" srcOrd="2" destOrd="0" presId="urn:microsoft.com/office/officeart/2008/layout/CaptionedPictures"/>
    <dgm:cxn modelId="{A7C13766-DD7C-44BB-94DA-95D160B0D542}" type="presParOf" srcId="{D4E916B9-C1BA-45F0-9F3F-7DF67AEC72AC}" destId="{921FEB53-2607-4D1B-8A0D-D6F84B3DF2DC}" srcOrd="0" destOrd="0" presId="urn:microsoft.com/office/officeart/2008/layout/CaptionedPictures"/>
    <dgm:cxn modelId="{1235FDBC-F756-4F7D-874C-B8E70B20B17A}" type="presParOf" srcId="{D4E916B9-C1BA-45F0-9F3F-7DF67AEC72AC}" destId="{0DBD92DE-E2EC-45AB-897A-D74A0D5F9738}" srcOrd="1" destOrd="0" presId="urn:microsoft.com/office/officeart/2008/layout/CaptionedPictures"/>
    <dgm:cxn modelId="{68D8AA4E-6781-42DD-898F-31EFED114421}" type="presParOf" srcId="{7B1E6C65-E82C-4FF1-B9B7-07B4297A7E80}" destId="{C5136F62-59F5-43DB-908D-0844113FCA05}" srcOrd="7" destOrd="0" presId="urn:microsoft.com/office/officeart/2008/layout/CaptionedPictures"/>
    <dgm:cxn modelId="{8C242F32-0C6C-4112-93B0-ED6BF94D23C8}" type="presParOf" srcId="{7B1E6C65-E82C-4FF1-B9B7-07B4297A7E80}" destId="{87542725-6A4E-4085-AC71-DB36AEADCF7B}" srcOrd="8" destOrd="0" presId="urn:microsoft.com/office/officeart/2008/layout/CaptionedPictures"/>
    <dgm:cxn modelId="{82F08D34-EF9E-408D-93DC-7D41BDFA12D4}" type="presParOf" srcId="{87542725-6A4E-4085-AC71-DB36AEADCF7B}" destId="{5357C73E-235F-4BE5-9AC6-8D24BB9E5454}" srcOrd="0" destOrd="0" presId="urn:microsoft.com/office/officeart/2008/layout/CaptionedPictures"/>
    <dgm:cxn modelId="{34844B62-3D9A-47F7-9236-AAA616AAB145}" type="presParOf" srcId="{87542725-6A4E-4085-AC71-DB36AEADCF7B}" destId="{8CB10350-6576-4CEB-A9AB-4D0BA09A7D4D}" srcOrd="1" destOrd="0" presId="urn:microsoft.com/office/officeart/2008/layout/CaptionedPictures"/>
    <dgm:cxn modelId="{18F16391-E0BF-45EB-914C-FD77A9ABBDA3}" type="presParOf" srcId="{87542725-6A4E-4085-AC71-DB36AEADCF7B}" destId="{C8D41F4F-460E-4FAF-8C55-EF97A315CB6E}" srcOrd="2" destOrd="0" presId="urn:microsoft.com/office/officeart/2008/layout/CaptionedPictures"/>
    <dgm:cxn modelId="{6FE07B11-6512-40A2-998F-4D2ADFCDB05F}" type="presParOf" srcId="{C8D41F4F-460E-4FAF-8C55-EF97A315CB6E}" destId="{B72404B8-ACDE-42BB-A4C5-5DCCAAEDBE8E}" srcOrd="0" destOrd="0" presId="urn:microsoft.com/office/officeart/2008/layout/CaptionedPictures"/>
    <dgm:cxn modelId="{D1B056DE-84F9-4A3C-AD27-8130B4929339}" type="presParOf" srcId="{C8D41F4F-460E-4FAF-8C55-EF97A315CB6E}" destId="{96CC1697-0B5F-4575-9237-1F5F39059E04}" srcOrd="1" destOrd="0" presId="urn:microsoft.com/office/officeart/2008/layout/CaptionedPictures"/>
    <dgm:cxn modelId="{9A59C510-2E27-4654-9009-71F605E28381}" type="presParOf" srcId="{7B1E6C65-E82C-4FF1-B9B7-07B4297A7E80}" destId="{C8C710DF-8FB5-4E9E-BC1C-29EC13F33489}" srcOrd="9" destOrd="0" presId="urn:microsoft.com/office/officeart/2008/layout/CaptionedPictures"/>
    <dgm:cxn modelId="{F02AB93C-1132-4B3A-9C63-A51196495C30}" type="presParOf" srcId="{7B1E6C65-E82C-4FF1-B9B7-07B4297A7E80}" destId="{09251043-244A-4852-B532-FE8197ABE6AC}" srcOrd="10" destOrd="0" presId="urn:microsoft.com/office/officeart/2008/layout/CaptionedPictures"/>
    <dgm:cxn modelId="{45516860-30EF-4E26-9174-8E56EA110FB1}" type="presParOf" srcId="{09251043-244A-4852-B532-FE8197ABE6AC}" destId="{5C1E5AAC-1673-4E6C-8A23-199F0556EA70}" srcOrd="0" destOrd="0" presId="urn:microsoft.com/office/officeart/2008/layout/CaptionedPictures"/>
    <dgm:cxn modelId="{E0DEE2C8-37E2-4D38-BB0D-7FFF1839FB42}" type="presParOf" srcId="{09251043-244A-4852-B532-FE8197ABE6AC}" destId="{C4236D6B-519A-47D2-BD2F-224BA693428F}" srcOrd="1" destOrd="0" presId="urn:microsoft.com/office/officeart/2008/layout/CaptionedPictures"/>
    <dgm:cxn modelId="{4594D03A-98A9-4AB0-AC66-13C25E9985CA}" type="presParOf" srcId="{09251043-244A-4852-B532-FE8197ABE6AC}" destId="{CB40B4C6-6150-4A71-9903-18D2272481F0}" srcOrd="2" destOrd="0" presId="urn:microsoft.com/office/officeart/2008/layout/CaptionedPictures"/>
    <dgm:cxn modelId="{876EA5D6-7277-4131-BA6A-A39A12219C3A}" type="presParOf" srcId="{CB40B4C6-6150-4A71-9903-18D2272481F0}" destId="{54CAAB48-9CBF-4ABE-AE45-3691E52551A8}" srcOrd="0" destOrd="0" presId="urn:microsoft.com/office/officeart/2008/layout/CaptionedPictures"/>
    <dgm:cxn modelId="{1E955CDA-63F2-4939-BBC3-C1737B64C8C9}" type="presParOf" srcId="{CB40B4C6-6150-4A71-9903-18D2272481F0}" destId="{2D1C5C11-4CC1-4402-B761-F5837353338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5F86A-AA62-45C7-AADB-30E4880338E2}">
      <dsp:nvSpPr>
        <dsp:cNvPr id="0" name=""/>
        <dsp:cNvSpPr/>
      </dsp:nvSpPr>
      <dsp:spPr>
        <a:xfrm>
          <a:off x="3399302" y="2563275"/>
          <a:ext cx="2035906" cy="203590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সুষম</a:t>
          </a:r>
          <a:r>
            <a:rPr lang="en-US" sz="41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1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endParaRPr lang="en-US" sz="4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7454" y="2861427"/>
        <a:ext cx="1439602" cy="1439602"/>
      </dsp:txXfrm>
    </dsp:sp>
    <dsp:sp modelId="{BFACB68F-4BD9-465F-8365-92F89EF3598D}">
      <dsp:nvSpPr>
        <dsp:cNvPr id="0" name=""/>
        <dsp:cNvSpPr/>
      </dsp:nvSpPr>
      <dsp:spPr>
        <a:xfrm rot="10800000">
          <a:off x="1334784" y="3291111"/>
          <a:ext cx="1950969" cy="580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6E765-531C-4464-BC29-8358145483A6}">
      <dsp:nvSpPr>
        <dsp:cNvPr id="0" name=""/>
        <dsp:cNvSpPr/>
      </dsp:nvSpPr>
      <dsp:spPr>
        <a:xfrm>
          <a:off x="473412" y="2853623"/>
          <a:ext cx="1722745" cy="14552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9050" cap="rnd" cmpd="sng" algn="ctr">
          <a:solidFill>
            <a:srgbClr val="00B05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516034" y="2896245"/>
        <a:ext cx="1637501" cy="1369966"/>
      </dsp:txXfrm>
    </dsp:sp>
    <dsp:sp modelId="{DCE5AA3B-F2B0-4D3A-AA6E-9298A007D950}">
      <dsp:nvSpPr>
        <dsp:cNvPr id="0" name=""/>
        <dsp:cNvSpPr/>
      </dsp:nvSpPr>
      <dsp:spPr>
        <a:xfrm rot="12703032">
          <a:off x="1757986" y="2216084"/>
          <a:ext cx="1839636" cy="580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DF527-746E-4E97-8330-C19FA300396B}">
      <dsp:nvSpPr>
        <dsp:cNvPr id="0" name=""/>
        <dsp:cNvSpPr/>
      </dsp:nvSpPr>
      <dsp:spPr>
        <a:xfrm>
          <a:off x="1033986" y="1295022"/>
          <a:ext cx="1722745" cy="14552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9050" cap="rnd" cmpd="sng" algn="ctr">
          <a:solidFill>
            <a:srgbClr val="00B05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1076608" y="1337644"/>
        <a:ext cx="1637501" cy="1369966"/>
      </dsp:txXfrm>
    </dsp:sp>
    <dsp:sp modelId="{B338668E-CA7B-4CC0-9C74-D06EBF1A31E2}">
      <dsp:nvSpPr>
        <dsp:cNvPr id="0" name=""/>
        <dsp:cNvSpPr/>
      </dsp:nvSpPr>
      <dsp:spPr>
        <a:xfrm rot="15120000">
          <a:off x="2790676" y="1287248"/>
          <a:ext cx="1950969" cy="580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E71A5-0B04-417B-80C4-52F9C71E1F05}">
      <dsp:nvSpPr>
        <dsp:cNvPr id="0" name=""/>
        <dsp:cNvSpPr/>
      </dsp:nvSpPr>
      <dsp:spPr>
        <a:xfrm>
          <a:off x="2603347" y="-77980"/>
          <a:ext cx="1722745" cy="145521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rnd" cmpd="sng" algn="ctr">
          <a:solidFill>
            <a:srgbClr val="00B05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2645969" y="-35358"/>
        <a:ext cx="1637501" cy="1369966"/>
      </dsp:txXfrm>
    </dsp:sp>
    <dsp:sp modelId="{3B1A0DD4-34FD-47FA-9A91-8D11A013D17C}">
      <dsp:nvSpPr>
        <dsp:cNvPr id="0" name=""/>
        <dsp:cNvSpPr/>
      </dsp:nvSpPr>
      <dsp:spPr>
        <a:xfrm rot="17280000">
          <a:off x="4092865" y="1287248"/>
          <a:ext cx="1950969" cy="580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871CB-D703-4B61-BA87-5C00A541785C}">
      <dsp:nvSpPr>
        <dsp:cNvPr id="0" name=""/>
        <dsp:cNvSpPr/>
      </dsp:nvSpPr>
      <dsp:spPr>
        <a:xfrm>
          <a:off x="4508418" y="-77980"/>
          <a:ext cx="1722745" cy="145521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76" b="3769"/>
          </a:stretch>
        </a:blipFill>
        <a:ln w="19050" cap="rnd" cmpd="sng" algn="ctr">
          <a:solidFill>
            <a:srgbClr val="00B05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551040" y="-35358"/>
        <a:ext cx="1637501" cy="1369966"/>
      </dsp:txXfrm>
    </dsp:sp>
    <dsp:sp modelId="{94F6D932-104D-4E0B-8284-5226760BEDB4}">
      <dsp:nvSpPr>
        <dsp:cNvPr id="0" name=""/>
        <dsp:cNvSpPr/>
      </dsp:nvSpPr>
      <dsp:spPr>
        <a:xfrm rot="19676304">
          <a:off x="5228420" y="2183940"/>
          <a:ext cx="1912897" cy="580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0FCD0-4DE2-43C5-87D6-77F292C1AED8}">
      <dsp:nvSpPr>
        <dsp:cNvPr id="0" name=""/>
        <dsp:cNvSpPr/>
      </dsp:nvSpPr>
      <dsp:spPr>
        <a:xfrm>
          <a:off x="6134065" y="1238739"/>
          <a:ext cx="1722745" cy="145521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4" b="-968"/>
          </a:stretch>
        </a:blipFill>
        <a:ln w="19050" cap="rnd" cmpd="sng" algn="ctr">
          <a:solidFill>
            <a:srgbClr val="00B05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176687" y="1281361"/>
        <a:ext cx="1637501" cy="1369966"/>
      </dsp:txXfrm>
    </dsp:sp>
    <dsp:sp modelId="{ED633AF4-F64E-4339-95BE-678A53D24A8D}">
      <dsp:nvSpPr>
        <dsp:cNvPr id="0" name=""/>
        <dsp:cNvSpPr/>
      </dsp:nvSpPr>
      <dsp:spPr>
        <a:xfrm>
          <a:off x="5548757" y="3291111"/>
          <a:ext cx="1950969" cy="58023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351C87-8D14-4CC4-9E37-7C8341AE1B57}">
      <dsp:nvSpPr>
        <dsp:cNvPr id="0" name=""/>
        <dsp:cNvSpPr/>
      </dsp:nvSpPr>
      <dsp:spPr>
        <a:xfrm>
          <a:off x="6638353" y="2853623"/>
          <a:ext cx="1722745" cy="145521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530" b="-5034"/>
          </a:stretch>
        </a:blipFill>
        <a:ln w="19050" cap="rnd" cmpd="sng" algn="ctr">
          <a:solidFill>
            <a:srgbClr val="00B050"/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680975" y="2896245"/>
        <a:ext cx="1637501" cy="1369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1C76D-D38B-423E-B5A3-5DC7E7A2D97D}">
      <dsp:nvSpPr>
        <dsp:cNvPr id="0" name=""/>
        <dsp:cNvSpPr/>
      </dsp:nvSpPr>
      <dsp:spPr>
        <a:xfrm>
          <a:off x="976532" y="106012"/>
          <a:ext cx="2133018" cy="25094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6978C-BC26-4552-8587-F8FAA55C7440}">
      <dsp:nvSpPr>
        <dsp:cNvPr id="0" name=""/>
        <dsp:cNvSpPr/>
      </dsp:nvSpPr>
      <dsp:spPr>
        <a:xfrm>
          <a:off x="1083182" y="206390"/>
          <a:ext cx="1919717" cy="16311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89781-32E2-4DD4-B7F7-476492208A69}">
      <dsp:nvSpPr>
        <dsp:cNvPr id="0" name=""/>
        <dsp:cNvSpPr/>
      </dsp:nvSpPr>
      <dsp:spPr>
        <a:xfrm>
          <a:off x="1083182" y="2088485"/>
          <a:ext cx="1919717" cy="426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শক</a:t>
          </a:r>
          <a:r>
            <a:rPr lang="en-US" sz="2800" b="1" kern="1200" dirty="0">
              <a:solidFill>
                <a:schemeClr val="tx1"/>
              </a:solidFill>
              <a:latin typeface="SutonnyMJ" pitchFamily="2" charset="0"/>
              <a:cs typeface="SutonnyMJ" pitchFamily="2" charset="0"/>
            </a:rPr>
            <a:t>©</a:t>
          </a: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</a:p>
      </dsp:txBody>
      <dsp:txXfrm>
        <a:off x="1083182" y="2088485"/>
        <a:ext cx="1919717" cy="426583"/>
      </dsp:txXfrm>
    </dsp:sp>
    <dsp:sp modelId="{C1999BED-EE92-4706-A1CD-F6F8104B59FF}">
      <dsp:nvSpPr>
        <dsp:cNvPr id="0" name=""/>
        <dsp:cNvSpPr/>
      </dsp:nvSpPr>
      <dsp:spPr>
        <a:xfrm>
          <a:off x="1083182" y="1837522"/>
          <a:ext cx="1919717" cy="25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083182" y="1837522"/>
        <a:ext cx="1919717" cy="250963"/>
      </dsp:txXfrm>
    </dsp:sp>
    <dsp:sp modelId="{4232D4CA-BACF-4109-93F3-7AFEDB1CC0F6}">
      <dsp:nvSpPr>
        <dsp:cNvPr id="0" name=""/>
        <dsp:cNvSpPr/>
      </dsp:nvSpPr>
      <dsp:spPr>
        <a:xfrm>
          <a:off x="3533626" y="106012"/>
          <a:ext cx="2133018" cy="25094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C1E08-0D2B-47DB-A6C4-F9B09A65EC5F}">
      <dsp:nvSpPr>
        <dsp:cNvPr id="0" name=""/>
        <dsp:cNvSpPr/>
      </dsp:nvSpPr>
      <dsp:spPr>
        <a:xfrm>
          <a:off x="3640276" y="206390"/>
          <a:ext cx="1919717" cy="1631132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27000" r="-2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FA8C4-0704-4774-A4DC-78E8B9102555}">
      <dsp:nvSpPr>
        <dsp:cNvPr id="0" name=""/>
        <dsp:cNvSpPr/>
      </dsp:nvSpPr>
      <dsp:spPr>
        <a:xfrm>
          <a:off x="3640276" y="2088485"/>
          <a:ext cx="1919717" cy="426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আমিষ</a:t>
          </a:r>
        </a:p>
      </dsp:txBody>
      <dsp:txXfrm>
        <a:off x="3640276" y="2088485"/>
        <a:ext cx="1919717" cy="426583"/>
      </dsp:txXfrm>
    </dsp:sp>
    <dsp:sp modelId="{7E56DB47-C09F-4294-914C-5A55E3182BBC}">
      <dsp:nvSpPr>
        <dsp:cNvPr id="0" name=""/>
        <dsp:cNvSpPr/>
      </dsp:nvSpPr>
      <dsp:spPr>
        <a:xfrm>
          <a:off x="3640276" y="1837522"/>
          <a:ext cx="1919717" cy="25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640276" y="1837522"/>
        <a:ext cx="1919717" cy="250963"/>
      </dsp:txXfrm>
    </dsp:sp>
    <dsp:sp modelId="{56F976D8-EBB7-44EF-9EB7-684E7F04B2F3}">
      <dsp:nvSpPr>
        <dsp:cNvPr id="0" name=""/>
        <dsp:cNvSpPr/>
      </dsp:nvSpPr>
      <dsp:spPr>
        <a:xfrm>
          <a:off x="6090719" y="106012"/>
          <a:ext cx="2133018" cy="25094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AE582-71DB-4527-BD61-E462FD244C3E}">
      <dsp:nvSpPr>
        <dsp:cNvPr id="0" name=""/>
        <dsp:cNvSpPr/>
      </dsp:nvSpPr>
      <dsp:spPr>
        <a:xfrm>
          <a:off x="6197370" y="206390"/>
          <a:ext cx="1919717" cy="1631132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5" r="1467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A5025-F020-437E-B3F1-7DDFB5B8C854}">
      <dsp:nvSpPr>
        <dsp:cNvPr id="0" name=""/>
        <dsp:cNvSpPr/>
      </dsp:nvSpPr>
      <dsp:spPr>
        <a:xfrm>
          <a:off x="6197370" y="2088485"/>
          <a:ext cx="1919717" cy="4265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স্নেহ</a:t>
          </a:r>
        </a:p>
      </dsp:txBody>
      <dsp:txXfrm>
        <a:off x="6197370" y="2088485"/>
        <a:ext cx="1919717" cy="426583"/>
      </dsp:txXfrm>
    </dsp:sp>
    <dsp:sp modelId="{BADFDBF5-2D7F-448E-AEB0-510E37D95177}">
      <dsp:nvSpPr>
        <dsp:cNvPr id="0" name=""/>
        <dsp:cNvSpPr/>
      </dsp:nvSpPr>
      <dsp:spPr>
        <a:xfrm>
          <a:off x="6197370" y="1837522"/>
          <a:ext cx="1919717" cy="250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197370" y="1837522"/>
        <a:ext cx="1919717" cy="250963"/>
      </dsp:txXfrm>
    </dsp:sp>
    <dsp:sp modelId="{4DD0F45B-CF93-429C-9476-717E03D290A6}">
      <dsp:nvSpPr>
        <dsp:cNvPr id="0" name=""/>
        <dsp:cNvSpPr/>
      </dsp:nvSpPr>
      <dsp:spPr>
        <a:xfrm>
          <a:off x="976532" y="2828748"/>
          <a:ext cx="2133018" cy="25094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F53924-EA43-4CFA-BB06-A730BA8CE521}">
      <dsp:nvSpPr>
        <dsp:cNvPr id="0" name=""/>
        <dsp:cNvSpPr/>
      </dsp:nvSpPr>
      <dsp:spPr>
        <a:xfrm>
          <a:off x="1083182" y="2929126"/>
          <a:ext cx="1919717" cy="1631132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-731" r="1803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D92DE-E2EC-45AB-897A-D74A0D5F9738}">
      <dsp:nvSpPr>
        <dsp:cNvPr id="0" name=""/>
        <dsp:cNvSpPr/>
      </dsp:nvSpPr>
      <dsp:spPr>
        <a:xfrm>
          <a:off x="1069514" y="4923691"/>
          <a:ext cx="1919717" cy="393743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খনিজ </a:t>
          </a:r>
          <a:r>
            <a:rPr lang="en-US" sz="28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লবণ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9514" y="4923691"/>
        <a:ext cx="1919717" cy="393743"/>
      </dsp:txXfrm>
    </dsp:sp>
    <dsp:sp modelId="{5357C73E-235F-4BE5-9AC6-8D24BB9E5454}">
      <dsp:nvSpPr>
        <dsp:cNvPr id="0" name=""/>
        <dsp:cNvSpPr/>
      </dsp:nvSpPr>
      <dsp:spPr>
        <a:xfrm>
          <a:off x="3533626" y="2828748"/>
          <a:ext cx="2133018" cy="25094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10350-6576-4CEB-A9AB-4D0BA09A7D4D}">
      <dsp:nvSpPr>
        <dsp:cNvPr id="0" name=""/>
        <dsp:cNvSpPr/>
      </dsp:nvSpPr>
      <dsp:spPr>
        <a:xfrm>
          <a:off x="3661355" y="2957263"/>
          <a:ext cx="1919717" cy="16311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C1697-0B5F-4575-9237-1F5F39059E04}">
      <dsp:nvSpPr>
        <dsp:cNvPr id="0" name=""/>
        <dsp:cNvSpPr/>
      </dsp:nvSpPr>
      <dsp:spPr>
        <a:xfrm>
          <a:off x="3562490" y="4906071"/>
          <a:ext cx="1919717" cy="47135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ভিটামিন</a:t>
          </a:r>
        </a:p>
      </dsp:txBody>
      <dsp:txXfrm>
        <a:off x="3562490" y="4906071"/>
        <a:ext cx="1919717" cy="471356"/>
      </dsp:txXfrm>
    </dsp:sp>
    <dsp:sp modelId="{5C1E5AAC-1673-4E6C-8A23-199F0556EA70}">
      <dsp:nvSpPr>
        <dsp:cNvPr id="0" name=""/>
        <dsp:cNvSpPr/>
      </dsp:nvSpPr>
      <dsp:spPr>
        <a:xfrm>
          <a:off x="6089546" y="2794093"/>
          <a:ext cx="2133018" cy="250943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36D6B-519A-47D2-BD2F-224BA693428F}">
      <dsp:nvSpPr>
        <dsp:cNvPr id="0" name=""/>
        <dsp:cNvSpPr/>
      </dsp:nvSpPr>
      <dsp:spPr>
        <a:xfrm>
          <a:off x="6183299" y="2976021"/>
          <a:ext cx="1919717" cy="163113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C5C11-4CC1-4402-B761-F58373533381}">
      <dsp:nvSpPr>
        <dsp:cNvPr id="0" name=""/>
        <dsp:cNvSpPr/>
      </dsp:nvSpPr>
      <dsp:spPr>
        <a:xfrm>
          <a:off x="6196948" y="4817509"/>
          <a:ext cx="1919717" cy="47135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</a:p>
      </dsp:txBody>
      <dsp:txXfrm>
        <a:off x="6196948" y="4817509"/>
        <a:ext cx="1919717" cy="471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0058400" cy="73152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1932654"/>
            <a:ext cx="5839753" cy="1616569"/>
          </a:xfrm>
        </p:spPr>
        <p:txBody>
          <a:bodyPr anchor="b">
            <a:noAutofit/>
          </a:bodyPr>
          <a:lstStyle>
            <a:lvl1pPr algn="ctr">
              <a:defRPr sz="51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3838216"/>
            <a:ext cx="5839753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391575"/>
            <a:ext cx="740604" cy="298027"/>
          </a:xfrm>
        </p:spPr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391575"/>
            <a:ext cx="4471346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391575"/>
            <a:ext cx="454831" cy="298027"/>
          </a:xfrm>
        </p:spPr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702751"/>
            <a:ext cx="56243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56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5136442"/>
            <a:ext cx="7478607" cy="604521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101796"/>
            <a:ext cx="7800630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5740963"/>
            <a:ext cx="7478607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53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67331"/>
            <a:ext cx="7478607" cy="3304384"/>
          </a:xfrm>
        </p:spPr>
        <p:txBody>
          <a:bodyPr anchor="ctr">
            <a:normAutofit/>
          </a:bodyPr>
          <a:lstStyle>
            <a:lvl1pPr algn="ctr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560710"/>
            <a:ext cx="7478610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416212"/>
            <a:ext cx="72670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86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1047607"/>
            <a:ext cx="7040275" cy="2528713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576320"/>
            <a:ext cx="648207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20"/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632961"/>
            <a:ext cx="7478612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965720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76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3016395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76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416212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57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529153"/>
            <a:ext cx="7478601" cy="1566720"/>
          </a:xfrm>
        </p:spPr>
        <p:txBody>
          <a:bodyPr anchor="b">
            <a:normAutofit/>
          </a:bodyPr>
          <a:lstStyle>
            <a:lvl1pPr algn="l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5095873"/>
            <a:ext cx="7478603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5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1047607"/>
            <a:ext cx="6957685" cy="2393246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81933"/>
            <a:ext cx="7478603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831645"/>
            <a:ext cx="7478610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956688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781577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85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65760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730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047607"/>
            <a:ext cx="7478607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4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03904"/>
            <a:ext cx="7478603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4768427"/>
            <a:ext cx="7478607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657600"/>
            <a:ext cx="726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20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656144"/>
            <a:ext cx="7478610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670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652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967332"/>
            <a:ext cx="1780823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967332"/>
            <a:ext cx="5407060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967332"/>
            <a:ext cx="0" cy="530025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90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3" y="2511648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6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750841"/>
            <a:ext cx="7255087" cy="1944015"/>
          </a:xfrm>
        </p:spPr>
        <p:txBody>
          <a:bodyPr anchor="b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3983850"/>
            <a:ext cx="7255087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3839351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1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553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7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42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76360"/>
            <a:ext cx="7478609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49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2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481103"/>
            <a:ext cx="2790478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1047608"/>
            <a:ext cx="4241093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233136"/>
            <a:ext cx="279047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3106702"/>
            <a:ext cx="25669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88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2009421"/>
            <a:ext cx="3995422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378" y="1101795"/>
            <a:ext cx="3222409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472461"/>
            <a:ext cx="399542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8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FF0000"/>
            </a:gs>
            <a:gs pos="70000">
              <a:srgbClr val="00B0F0"/>
            </a:gs>
            <a:gs pos="81000">
              <a:srgbClr val="FFFF00"/>
            </a:gs>
            <a:gs pos="7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0058400" cy="73152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656145"/>
            <a:ext cx="7478610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6357902"/>
            <a:ext cx="126311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F8807C-7AC6-4D34-A435-2BB72A89A69F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6357902"/>
            <a:ext cx="5615134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6357902"/>
            <a:ext cx="43506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CA58A3-11E8-4BD2-8D11-3EED153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0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87695" rtl="0" eaLnBrk="1" latinLnBrk="0" hangingPunct="1">
        <a:spcBef>
          <a:spcPct val="0"/>
        </a:spcBef>
        <a:buNone/>
        <a:defRPr sz="42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7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28.jpg"/><Relationship Id="rId7" Type="http://schemas.openxmlformats.org/officeDocument/2006/relationships/image" Target="../media/image40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D9B02ED-B19E-4EFF-A5E4-D5D64A0D18CD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62DD5962-0EDB-40FC-9EC4-2F74B020AF2A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A3542E5-F7E2-4FB5-8FB9-B424011A1517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D30D78A-0CF7-4C95-A5CA-AD20CA10F120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757CF3-2D50-4D90-AF92-F5F1035BBCD7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00079E4-2163-4BBC-8C3D-34C2BFCBA8D8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DE17E55-3F24-4B0B-B3D3-2434109DED66}"/>
              </a:ext>
            </a:extLst>
          </p:cNvPr>
          <p:cNvSpPr txBox="1"/>
          <p:nvPr/>
        </p:nvSpPr>
        <p:spPr>
          <a:xfrm>
            <a:off x="635084" y="1634716"/>
            <a:ext cx="8259534" cy="5237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2C3220-49A1-4639-B417-419B061F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49" y="2107750"/>
            <a:ext cx="4768204" cy="3404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102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739FD4-7467-415E-A09A-37B832E3751C}"/>
              </a:ext>
            </a:extLst>
          </p:cNvPr>
          <p:cNvSpPr txBox="1"/>
          <p:nvPr/>
        </p:nvSpPr>
        <p:spPr>
          <a:xfrm>
            <a:off x="3786869" y="568317"/>
            <a:ext cx="2514822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92D05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D8FD7-5142-4D77-81DC-BBAE389501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759" y="1684966"/>
            <a:ext cx="3504881" cy="30115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98AAF54-E6FC-47C4-89D6-E808B3F6B45E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6C0CFDA3-ED91-4D42-B3AD-4FDC204D54D3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EBE299D-4438-4003-89AA-E6299C4B3B3E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91DD409-D675-4C78-A2B2-D6B88991A513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06E5235-B17B-42A7-8E3E-2BF7C497DD0F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BE9D9E-E584-46A8-BF4A-047F3D06E926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8FFD00A-3990-43ED-AB08-D2EA94682CC6}"/>
              </a:ext>
            </a:extLst>
          </p:cNvPr>
          <p:cNvSpPr/>
          <p:nvPr/>
        </p:nvSpPr>
        <p:spPr>
          <a:xfrm>
            <a:off x="1800665" y="5359502"/>
            <a:ext cx="6696221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 পাখির খাদ্যের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 বৈশি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ষ্ট্য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4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79A4AB-60E2-4127-BEDC-B1031E656107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45986DB5-8C63-4D35-A628-2918D9CE3B7B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2CE6462-DE95-4EF8-A496-C288F47D90A6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A6B0483-BB2A-4CAB-8A55-499FADDB8EBE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75D911D-022A-4512-B4C9-00A5C14E5FC9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B091743-6E9E-4F35-A155-6C93185858E9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7" descr="C:\Users\DOEL\Desktop\Humayun\eating.jpg">
            <a:extLst>
              <a:ext uri="{FF2B5EF4-FFF2-40B4-BE49-F238E27FC236}">
                <a16:creationId xmlns:a16="http://schemas.microsoft.com/office/drawing/2014/main" id="{5E0496F2-3552-41C7-B21D-936A3BEC0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2" y="1415361"/>
            <a:ext cx="4177461" cy="3297995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CF13FF-CCC4-42CC-9067-76B37367C7B3}"/>
              </a:ext>
            </a:extLst>
          </p:cNvPr>
          <p:cNvSpPr txBox="1"/>
          <p:nvPr/>
        </p:nvSpPr>
        <p:spPr>
          <a:xfrm>
            <a:off x="5464711" y="5040136"/>
            <a:ext cx="3748160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গৃহপালিত পাখির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সুষম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খাদ্য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DDC72E-C5E3-4C08-AEBB-F35570C5ADD2}"/>
              </a:ext>
            </a:extLst>
          </p:cNvPr>
          <p:cNvSpPr/>
          <p:nvPr/>
        </p:nvSpPr>
        <p:spPr>
          <a:xfrm>
            <a:off x="962174" y="5040136"/>
            <a:ext cx="3631516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গৃহপালিত পাখি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pic>
        <p:nvPicPr>
          <p:cNvPr id="12" name="Picture 2" descr="C:\Users\DOEL\Desktop\Humayun\good seed.jpg">
            <a:extLst>
              <a:ext uri="{FF2B5EF4-FFF2-40B4-BE49-F238E27FC236}">
                <a16:creationId xmlns:a16="http://schemas.microsoft.com/office/drawing/2014/main" id="{7B9F0969-7182-42D0-8E99-17957BF2F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3900" r="1603" b="5890"/>
          <a:stretch/>
        </p:blipFill>
        <p:spPr bwMode="auto">
          <a:xfrm>
            <a:off x="5266885" y="1410876"/>
            <a:ext cx="4177460" cy="331057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3C0C868-43C3-49EA-BB76-2CDF08C6C407}"/>
              </a:ext>
            </a:extLst>
          </p:cNvPr>
          <p:cNvSpPr txBox="1">
            <a:spLocks/>
          </p:cNvSpPr>
          <p:nvPr/>
        </p:nvSpPr>
        <p:spPr>
          <a:xfrm>
            <a:off x="1952888" y="561686"/>
            <a:ext cx="6627993" cy="6858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গৃহপালিত পাখির সুষম খাদ্য বা রেশনের 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C1B9F0C-9FC8-4D61-9CB3-6412E7BC924B}"/>
              </a:ext>
            </a:extLst>
          </p:cNvPr>
          <p:cNvSpPr txBox="1">
            <a:spLocks/>
          </p:cNvSpPr>
          <p:nvPr/>
        </p:nvSpPr>
        <p:spPr>
          <a:xfrm>
            <a:off x="808277" y="1698379"/>
            <a:ext cx="8534400" cy="36877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4810" indent="-304810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256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92505" indent="-304810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213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80200" indent="-304810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92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45971" indent="-182886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707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33667" indent="-182886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682324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170019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657714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4145410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 বেঁচে থাকতে সাহায্য করে।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ক্ষয়পূরণ ও বৃদ্ধিতে সাহায্য করে।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খাদ্য রক্ত তৈরি ও দেহের পানি সমতা রক্ষা করতে সাহায্য করে।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খাদ্য দেহের রোগ প্রতিরোধ করে।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ডিম ও মাংস উৎপাদনে সাহায্য করে।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330C60B-6977-4281-9FA2-71F7215EEA29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81347F93-4391-49F0-A168-D7BEFBDFCD23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9B874E-0475-4ED9-8560-AE7B88E7ADE6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7A9014F-E717-4AEA-9ED9-57E13C8FE523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364CCDA-19EB-4D29-845B-F2BB768ED653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2AA41F1-8323-4183-9CBE-9EF5AF6A6371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725ADF9-C398-4186-90AE-1E3BA6B13FE5}"/>
              </a:ext>
            </a:extLst>
          </p:cNvPr>
          <p:cNvSpPr txBox="1"/>
          <p:nvPr/>
        </p:nvSpPr>
        <p:spPr>
          <a:xfrm>
            <a:off x="3499339" y="501747"/>
            <a:ext cx="3059723" cy="1081980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মুরগীর</a:t>
            </a:r>
            <a:r>
              <a:rPr lang="en-US" sz="4400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400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1EB3B37-315F-4D9F-A809-F7D2478E2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296326"/>
              </p:ext>
            </p:extLst>
          </p:nvPr>
        </p:nvGraphicFramePr>
        <p:xfrm>
          <a:off x="492369" y="2364933"/>
          <a:ext cx="4536831" cy="440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8622">
                  <a:extLst>
                    <a:ext uri="{9D8B030D-6E8A-4147-A177-3AD203B41FA5}">
                      <a16:colId xmlns:a16="http://schemas.microsoft.com/office/drawing/2014/main" val="3249674551"/>
                    </a:ext>
                  </a:extLst>
                </a:gridCol>
                <a:gridCol w="1498209">
                  <a:extLst>
                    <a:ext uri="{9D8B030D-6E8A-4147-A177-3AD203B41FA5}">
                      <a16:colId xmlns:a16="http://schemas.microsoft.com/office/drawing/2014/main" val="2164322219"/>
                    </a:ext>
                  </a:extLst>
                </a:gridCol>
              </a:tblGrid>
              <a:tr h="861500">
                <a:tc gridSpan="2"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ডিম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পাড়া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মুরগী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/লেয়ার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মুরগী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465535"/>
                  </a:ext>
                </a:extLst>
              </a:tr>
              <a:tr h="1166198"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লেয়ার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স্টাটার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প্র্রারম্ভিক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০-8 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তাহ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88040879"/>
                  </a:ext>
                </a:extLst>
              </a:tr>
              <a:tr h="723218"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বাড়ন্ত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মুরগীর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9-19 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তাহ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86074765"/>
                  </a:ext>
                </a:extLst>
              </a:tr>
              <a:tr h="723218"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ডিমপাড়া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বালেয়ার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20-72 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তাহ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95876888"/>
                  </a:ext>
                </a:extLst>
              </a:tr>
            </a:tbl>
          </a:graphicData>
        </a:graphic>
      </p:graphicFrame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3C49C044-292F-46B0-BDB3-2C12300535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19694"/>
              </p:ext>
            </p:extLst>
          </p:nvPr>
        </p:nvGraphicFramePr>
        <p:xfrm>
          <a:off x="5222629" y="2364932"/>
          <a:ext cx="4343402" cy="379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309">
                  <a:extLst>
                    <a:ext uri="{9D8B030D-6E8A-4147-A177-3AD203B41FA5}">
                      <a16:colId xmlns:a16="http://schemas.microsoft.com/office/drawing/2014/main" val="3249674551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val="2164322219"/>
                    </a:ext>
                  </a:extLst>
                </a:gridCol>
              </a:tblGrid>
              <a:tr h="731361">
                <a:tc gridSpan="2"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মাংশের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মুরগী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/ব্রয়লার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মুরগী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465535"/>
                  </a:ext>
                </a:extLst>
              </a:tr>
              <a:tr h="1164037"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ব্রয়লার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স্টাটার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প্রারম্ভিক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০-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তাহ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88040879"/>
                  </a:ext>
                </a:extLst>
              </a:tr>
              <a:tr h="1164037"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ব্রয়লার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গ্রোয়ার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বাড়ন্ত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বচ্চার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3-4 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তাহ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86074765"/>
                  </a:ext>
                </a:extLst>
              </a:tr>
              <a:tr h="731361"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ব্রয়লার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ফিনিসার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রেশন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5-6 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</a:t>
                      </a:r>
                      <a:r>
                        <a:rPr kumimoji="0" lang="as-I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্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তাহ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9587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5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FEA361-DCF5-47D1-A26B-3F46E830874E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6497AE5A-2192-4883-A80F-CD23C0201C1B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617E346-A693-4C08-9D19-5D01626F7DAC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34D993-43BE-4391-9C62-9E3ED76BC623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BDA8104-698F-462A-AE22-F01E0664A6CF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C36EC72-3776-4086-8387-0613F294AC7D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D757096A-ADA0-432A-82E2-B8D82BCFEA8F}"/>
              </a:ext>
            </a:extLst>
          </p:cNvPr>
          <p:cNvSpPr/>
          <p:nvPr/>
        </p:nvSpPr>
        <p:spPr>
          <a:xfrm>
            <a:off x="3734974" y="531054"/>
            <a:ext cx="2525150" cy="664700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26141A4-BDEC-4DFA-85FD-51563F965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903302"/>
              </p:ext>
            </p:extLst>
          </p:nvPr>
        </p:nvGraphicFramePr>
        <p:xfrm>
          <a:off x="464234" y="1195754"/>
          <a:ext cx="9200271" cy="544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Table 8">
            <a:extLst>
              <a:ext uri="{FF2B5EF4-FFF2-40B4-BE49-F238E27FC236}">
                <a16:creationId xmlns:a16="http://schemas.microsoft.com/office/drawing/2014/main" id="{28FDA6E8-CDB2-4FF2-94C5-7ABB14BB7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343065"/>
              </p:ext>
            </p:extLst>
          </p:nvPr>
        </p:nvGraphicFramePr>
        <p:xfrm>
          <a:off x="618978" y="1921412"/>
          <a:ext cx="8820444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056">
                  <a:extLst>
                    <a:ext uri="{9D8B030D-6E8A-4147-A177-3AD203B41FA5}">
                      <a16:colId xmlns:a16="http://schemas.microsoft.com/office/drawing/2014/main" val="3245137282"/>
                    </a:ext>
                  </a:extLst>
                </a:gridCol>
                <a:gridCol w="7146388">
                  <a:extLst>
                    <a:ext uri="{9D8B030D-6E8A-4147-A177-3AD203B41FA5}">
                      <a16:colId xmlns:a16="http://schemas.microsoft.com/office/drawing/2014/main" val="1175927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28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5654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শক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78710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</a:t>
                      </a:r>
                      <a:r>
                        <a:rPr kumimoji="0" lang="as-I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ি</a:t>
                      </a:r>
                      <a:r>
                        <a:rPr kumimoji="0" lang="as-IN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ষ</a:t>
                      </a:r>
                      <a:endParaRPr lang="en-US" sz="3200" b="1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US" sz="2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সয়াবিন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34351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যেমন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:-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73528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endParaRPr lang="en-US" sz="3200" b="1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600" b="1" dirty="0">
                          <a:latin typeface="SutonnyMJ" pitchFamily="2" charset="0"/>
                          <a:cs typeface="SutonnyMJ" pitchFamily="2" charset="0"/>
                        </a:rPr>
                        <a:t>©,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ঁ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00167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ি,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3532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3200" b="1" dirty="0">
                          <a:solidFill>
                            <a:schemeClr val="accent2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3200" b="1" dirty="0">
                        <a:solidFill>
                          <a:schemeClr val="accent2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50176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8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801C76D-D38B-423E-B5A3-5DC7E7A2D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06978C-BC26-4552-8587-F8FAA55C7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999BED-EE92-4706-A1CD-F6F8104B5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7289781-32E2-4DD4-B7F7-476492208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DDC1E08-0D2B-47DB-A6C4-F9B09A65EC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232D4CA-BACF-4109-93F3-7AFEDB1CC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E56DB47-C09F-4294-914C-5A55E3182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0FA8C4-0704-4774-A4DC-78E8B9102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75AE582-71DB-4527-BD61-E462FD244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F976D8-EBB7-44EF-9EB7-684E7F04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ADFDBF5-2D7F-448E-AEB0-510E37D95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87A5025-F020-437E-B3F1-7DDFB5B8C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3F53924-EA43-4CFA-BB06-A730BA8CE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DD0F45B-CF93-429C-9476-717E03D29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DBD92DE-E2EC-45AB-897A-D74A0D5F9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B10350-6576-4CEB-A9AB-4D0BA09A7D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357C73E-235F-4BE5-9AC6-8D24BB9E5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CC1697-0B5F-4575-9237-1F5F3905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236D6B-519A-47D2-BD2F-224BA6934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1E5AAC-1673-4E6C-8A23-199F0556E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D1C5C11-4CC1-4402-B761-F58373533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1" grpId="0">
        <p:bldSub>
          <a:bldDgm bld="one"/>
        </p:bldSub>
      </p:bldGraphic>
      <p:bldGraphic spid="11" grpI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3B562B-6BB1-484B-BEB5-39AB99AB5325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1BE93E6-9CEB-4578-B56C-E254A66EA649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A79E96-F700-4A2C-BAE7-8EE88EBC9D66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4C35C89-E0CD-4BB6-8DD1-414D62B9E669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A118644-E541-4B3D-A060-6D2C7D19F13F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BE0BA5B-9567-4B3E-897E-4265099E545E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0E6C95-CDAA-463B-B240-82CE4C8DBFE1}"/>
              </a:ext>
            </a:extLst>
          </p:cNvPr>
          <p:cNvSpPr/>
          <p:nvPr/>
        </p:nvSpPr>
        <p:spPr>
          <a:xfrm>
            <a:off x="3566160" y="548640"/>
            <a:ext cx="2926080" cy="54160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9616327A-E5E7-487E-BEA8-154037A96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216075"/>
              </p:ext>
            </p:extLst>
          </p:nvPr>
        </p:nvGraphicFramePr>
        <p:xfrm>
          <a:off x="436099" y="1090245"/>
          <a:ext cx="9129933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3311">
                  <a:extLst>
                    <a:ext uri="{9D8B030D-6E8A-4147-A177-3AD203B41FA5}">
                      <a16:colId xmlns:a16="http://schemas.microsoft.com/office/drawing/2014/main" val="2920848639"/>
                    </a:ext>
                  </a:extLst>
                </a:gridCol>
                <a:gridCol w="3043311">
                  <a:extLst>
                    <a:ext uri="{9D8B030D-6E8A-4147-A177-3AD203B41FA5}">
                      <a16:colId xmlns:a16="http://schemas.microsoft.com/office/drawing/2014/main" val="345136222"/>
                    </a:ext>
                  </a:extLst>
                </a:gridCol>
                <a:gridCol w="3043311">
                  <a:extLst>
                    <a:ext uri="{9D8B030D-6E8A-4147-A177-3AD203B41FA5}">
                      <a16:colId xmlns:a16="http://schemas.microsoft.com/office/drawing/2014/main" val="1164277716"/>
                    </a:ext>
                  </a:extLst>
                </a:gridCol>
              </a:tblGrid>
              <a:tr h="48583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(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(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solidFill>
                            <a:srgbClr val="00B0F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15697733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99174415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2য়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23862046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3য়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02527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৪থ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77216813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13589585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৬ষ্ঠ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30818648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2245969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66692253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29289278"/>
                  </a:ext>
                </a:extLst>
              </a:tr>
              <a:tr h="4858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80893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98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D2DB66-D43D-4E97-B89D-5087E0E5B69C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B40C35E-97F6-4F60-B7D5-7397E3C530C5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908CA3C-4A49-4692-9BBE-E4DAE699966C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AA08EAA-C013-40AA-995D-BB0FF31B19D1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A9B7B90-8E7F-4A34-AEBF-1FE24079FA2F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CA4802-965E-4EF2-B239-04B3670B9247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159F70D-97EC-4426-A000-C83FDAFD2EC4}"/>
              </a:ext>
            </a:extLst>
          </p:cNvPr>
          <p:cNvSpPr txBox="1"/>
          <p:nvPr/>
        </p:nvSpPr>
        <p:spPr>
          <a:xfrm>
            <a:off x="675249" y="489439"/>
            <a:ext cx="8707902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58110AC-19A0-4CE2-A131-BA05A0EDE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93706"/>
              </p:ext>
            </p:extLst>
          </p:nvPr>
        </p:nvGraphicFramePr>
        <p:xfrm>
          <a:off x="647113" y="1422400"/>
          <a:ext cx="883451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256">
                  <a:extLst>
                    <a:ext uri="{9D8B030D-6E8A-4147-A177-3AD203B41FA5}">
                      <a16:colId xmlns:a16="http://schemas.microsoft.com/office/drawing/2014/main" val="119891079"/>
                    </a:ext>
                  </a:extLst>
                </a:gridCol>
                <a:gridCol w="4417256">
                  <a:extLst>
                    <a:ext uri="{9D8B030D-6E8A-4147-A177-3AD203B41FA5}">
                      <a16:colId xmlns:a16="http://schemas.microsoft.com/office/drawing/2014/main" val="3844249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(%)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612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9464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15461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১০-১৫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6561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1117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4929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2558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4861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87827114"/>
                  </a:ext>
                </a:extLst>
              </a:tr>
            </a:tbl>
          </a:graphicData>
        </a:graphic>
      </p:graphicFrame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3CB95B23-5D5B-4ECD-8E43-80D3E51A3AF6}"/>
              </a:ext>
            </a:extLst>
          </p:cNvPr>
          <p:cNvSpPr/>
          <p:nvPr/>
        </p:nvSpPr>
        <p:spPr>
          <a:xfrm>
            <a:off x="3685153" y="2477312"/>
            <a:ext cx="2286000" cy="2286000"/>
          </a:xfrm>
          <a:prstGeom prst="flowChartConnector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33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D4740786-39B9-479B-9E74-14611A54F147}"/>
              </a:ext>
            </a:extLst>
          </p:cNvPr>
          <p:cNvSpPr/>
          <p:nvPr/>
        </p:nvSpPr>
        <p:spPr>
          <a:xfrm>
            <a:off x="1779297" y="1857295"/>
            <a:ext cx="1554480" cy="1554480"/>
          </a:xfrm>
          <a:prstGeom prst="flowChartConnector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2185988-30B1-4673-B7C6-FE15649B4272}"/>
              </a:ext>
            </a:extLst>
          </p:cNvPr>
          <p:cNvSpPr/>
          <p:nvPr/>
        </p:nvSpPr>
        <p:spPr>
          <a:xfrm>
            <a:off x="4268494" y="556033"/>
            <a:ext cx="1604243" cy="1554480"/>
          </a:xfrm>
          <a:prstGeom prst="flowChartConnector">
            <a:avLst/>
          </a:prstGeom>
          <a:blipFill>
            <a:blip r:embed="rId3"/>
            <a:srcRect/>
            <a:stretch>
              <a:fillRect l="-27000" r="-27000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B2BBFB71-5229-43A3-B522-5653D0B01EF8}"/>
              </a:ext>
            </a:extLst>
          </p:cNvPr>
          <p:cNvSpPr/>
          <p:nvPr/>
        </p:nvSpPr>
        <p:spPr>
          <a:xfrm>
            <a:off x="6361325" y="2026468"/>
            <a:ext cx="1604243" cy="1554480"/>
          </a:xfrm>
          <a:prstGeom prst="flowChartConnector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95" r="1467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4BA14C90-D755-4067-A43C-4A775A19CCC0}"/>
              </a:ext>
            </a:extLst>
          </p:cNvPr>
          <p:cNvSpPr/>
          <p:nvPr/>
        </p:nvSpPr>
        <p:spPr>
          <a:xfrm>
            <a:off x="6319066" y="4117999"/>
            <a:ext cx="1604243" cy="1554480"/>
          </a:xfrm>
          <a:prstGeom prst="flowChartConnector">
            <a:avLst/>
          </a:prstGeom>
          <a:blipFill dpi="0" rotWithShape="1">
            <a:blip r:embed="rId5"/>
            <a:srcRect/>
            <a:stretch>
              <a:fillRect l="-731" r="1803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C220ADDD-334B-403F-8029-642CCA956DF8}"/>
              </a:ext>
            </a:extLst>
          </p:cNvPr>
          <p:cNvSpPr/>
          <p:nvPr/>
        </p:nvSpPr>
        <p:spPr>
          <a:xfrm>
            <a:off x="1790807" y="4232798"/>
            <a:ext cx="1604243" cy="1554480"/>
          </a:xfrm>
          <a:prstGeom prst="flowChartConnector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224F22E6-E406-4A4B-A079-EF51475F1556}"/>
              </a:ext>
            </a:extLst>
          </p:cNvPr>
          <p:cNvSpPr/>
          <p:nvPr/>
        </p:nvSpPr>
        <p:spPr>
          <a:xfrm>
            <a:off x="4191120" y="5128035"/>
            <a:ext cx="1604243" cy="1554480"/>
          </a:xfrm>
          <a:prstGeom prst="flowChartConnector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4E613E45-BAC1-4391-B85F-19D5E1FB53BF}"/>
              </a:ext>
            </a:extLst>
          </p:cNvPr>
          <p:cNvSpPr/>
          <p:nvPr/>
        </p:nvSpPr>
        <p:spPr>
          <a:xfrm>
            <a:off x="1686614" y="1765855"/>
            <a:ext cx="1737360" cy="173736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4183CB53-0F07-494B-9134-E96ADF201D84}"/>
              </a:ext>
            </a:extLst>
          </p:cNvPr>
          <p:cNvSpPr/>
          <p:nvPr/>
        </p:nvSpPr>
        <p:spPr>
          <a:xfrm>
            <a:off x="4204599" y="464593"/>
            <a:ext cx="1737360" cy="173736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3AA9F623-5286-436D-9490-3A1CCBD11F6C}"/>
              </a:ext>
            </a:extLst>
          </p:cNvPr>
          <p:cNvSpPr/>
          <p:nvPr/>
        </p:nvSpPr>
        <p:spPr>
          <a:xfrm>
            <a:off x="6319065" y="4022842"/>
            <a:ext cx="1737360" cy="173736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D6EBAFF9-AFA2-453F-BC24-1B63F3255AF5}"/>
              </a:ext>
            </a:extLst>
          </p:cNvPr>
          <p:cNvSpPr/>
          <p:nvPr/>
        </p:nvSpPr>
        <p:spPr>
          <a:xfrm>
            <a:off x="6228208" y="1920240"/>
            <a:ext cx="1737360" cy="173736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B3FFDE36-1B1E-4EA9-8B41-B9BF477AC2EC}"/>
              </a:ext>
            </a:extLst>
          </p:cNvPr>
          <p:cNvSpPr/>
          <p:nvPr/>
        </p:nvSpPr>
        <p:spPr>
          <a:xfrm>
            <a:off x="1686614" y="4076475"/>
            <a:ext cx="1737360" cy="173736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32D40CF1-2AEC-456D-8967-AE34DCBB22E9}"/>
              </a:ext>
            </a:extLst>
          </p:cNvPr>
          <p:cNvSpPr/>
          <p:nvPr/>
        </p:nvSpPr>
        <p:spPr>
          <a:xfrm>
            <a:off x="4141988" y="4945155"/>
            <a:ext cx="1737360" cy="173736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C61952B-7CC3-4401-BD5B-5803E7B5DE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90" y="2514148"/>
            <a:ext cx="2143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6C61BC2-4E0A-4ABA-9451-2FEA379B53CD}"/>
              </a:ext>
            </a:extLst>
          </p:cNvPr>
          <p:cNvSpPr txBox="1"/>
          <p:nvPr/>
        </p:nvSpPr>
        <p:spPr>
          <a:xfrm>
            <a:off x="3751900" y="3196966"/>
            <a:ext cx="2162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535E-6 3.95833E-6 L 0.22728 0.135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4" y="6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535E-6 -4.65278E-6 L -0.01957 0.3075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" y="15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1212E-6 3.47222E-6 L -0.22727 0.1063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4" y="53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586E-6 4.16667E-6 L 0.22728 -0.184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4" y="-9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2323E-6 -3.81944E-6 L -0.22728 -0.1664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64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5051E-8 -4.65278E-6 L -0.01657 -0.3070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6" y="-153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3551B2-85FA-4FCF-B6EF-2CF2E5043AC2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CD3CFEA6-C1DA-4808-8E61-C0AA6D97C1C4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61E6F83-C122-409F-BDF7-18D282A61764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A7FB98-13B3-4D32-A17F-3CD45E3865AD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DCA0612-54D3-4121-9001-8DEAA13BB6FD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C43A4C-E62D-45BC-BF04-98FC1EA9FF02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FCC195E-4000-4F75-90E0-DE4B9BFDB848}"/>
              </a:ext>
            </a:extLst>
          </p:cNvPr>
          <p:cNvSpPr txBox="1"/>
          <p:nvPr/>
        </p:nvSpPr>
        <p:spPr>
          <a:xfrm>
            <a:off x="675249" y="489439"/>
            <a:ext cx="8707902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ব্রয়লার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মুরগিরখ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8C4D4E3-675F-4DBB-8DAD-D06F4C156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739666"/>
              </p:ext>
            </p:extLst>
          </p:nvPr>
        </p:nvGraphicFramePr>
        <p:xfrm>
          <a:off x="555672" y="1156481"/>
          <a:ext cx="8947053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51">
                  <a:extLst>
                    <a:ext uri="{9D8B030D-6E8A-4147-A177-3AD203B41FA5}">
                      <a16:colId xmlns:a16="http://schemas.microsoft.com/office/drawing/2014/main" val="1823071525"/>
                    </a:ext>
                  </a:extLst>
                </a:gridCol>
                <a:gridCol w="2982351">
                  <a:extLst>
                    <a:ext uri="{9D8B030D-6E8A-4147-A177-3AD203B41FA5}">
                      <a16:colId xmlns:a16="http://schemas.microsoft.com/office/drawing/2014/main" val="3084408857"/>
                    </a:ext>
                  </a:extLst>
                </a:gridCol>
                <a:gridCol w="2982351">
                  <a:extLst>
                    <a:ext uri="{9D8B030D-6E8A-4147-A177-3AD203B41FA5}">
                      <a16:colId xmlns:a16="http://schemas.microsoft.com/office/drawing/2014/main" val="3108136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ৃ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18065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3895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2906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5101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7334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72992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তৈ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8604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285710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21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663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97116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ো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1136577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4DEDB00-7498-40F1-B027-35D89C89C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259123"/>
              </p:ext>
            </p:extLst>
          </p:nvPr>
        </p:nvGraphicFramePr>
        <p:xfrm>
          <a:off x="611942" y="1554871"/>
          <a:ext cx="883451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7256">
                  <a:extLst>
                    <a:ext uri="{9D8B030D-6E8A-4147-A177-3AD203B41FA5}">
                      <a16:colId xmlns:a16="http://schemas.microsoft.com/office/drawing/2014/main" val="119891079"/>
                    </a:ext>
                  </a:extLst>
                </a:gridCol>
                <a:gridCol w="4417256">
                  <a:extLst>
                    <a:ext uri="{9D8B030D-6E8A-4147-A177-3AD203B41FA5}">
                      <a16:colId xmlns:a16="http://schemas.microsoft.com/office/drawing/2014/main" val="3844249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(%)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612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9464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15461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১০-১৫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36561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11170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4929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ু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25589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48612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87827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1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D71950-1F07-4A83-8B30-7EF3ECF35B11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B3B83689-B068-42B1-9D4D-AD2EF10CF227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92D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87E875B-B63E-4281-9446-A93D7D1FEE2B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F556C7A-E035-4811-959F-A698814A6873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8A4F0B4-D64C-4330-845E-2C7B30CD08C0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50F8F71-B5FF-425A-A241-B77AC1D52366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602D95A-2CE9-4A1C-9580-91E14CA11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65" y="1554478"/>
            <a:ext cx="2711767" cy="1685925"/>
          </a:xfrm>
          <a:prstGeom prst="rect">
            <a:avLst/>
          </a:prstGeom>
          <a:solidFill>
            <a:srgbClr val="00B050"/>
          </a:solidFill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DD2EE1-BA51-4F92-9F1F-E286D73B9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70" y="1554478"/>
            <a:ext cx="2705100" cy="1685925"/>
          </a:xfrm>
          <a:prstGeom prst="rect">
            <a:avLst/>
          </a:prstGeom>
          <a:solidFill>
            <a:srgbClr val="00B050"/>
          </a:solidFill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E777EC-A7C4-4E75-AB70-54ECB07F7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83" y="1554478"/>
            <a:ext cx="2705100" cy="1685925"/>
          </a:xfrm>
          <a:prstGeom prst="rect">
            <a:avLst/>
          </a:prstGeom>
          <a:solidFill>
            <a:srgbClr val="00B050"/>
          </a:solidFill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D6F984-6EF3-4FFE-BC38-F5866D98FF39}"/>
              </a:ext>
            </a:extLst>
          </p:cNvPr>
          <p:cNvSpPr txBox="1"/>
          <p:nvPr/>
        </p:nvSpPr>
        <p:spPr>
          <a:xfrm>
            <a:off x="3010486" y="633045"/>
            <a:ext cx="4037428" cy="646331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নুসারে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রেশন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A51CE0D-1383-4001-849E-C41D6FA51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095256"/>
              </p:ext>
            </p:extLst>
          </p:nvPr>
        </p:nvGraphicFramePr>
        <p:xfrm>
          <a:off x="576774" y="4207953"/>
          <a:ext cx="891891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9459">
                  <a:extLst>
                    <a:ext uri="{9D8B030D-6E8A-4147-A177-3AD203B41FA5}">
                      <a16:colId xmlns:a16="http://schemas.microsoft.com/office/drawing/2014/main" val="3747338419"/>
                    </a:ext>
                  </a:extLst>
                </a:gridCol>
                <a:gridCol w="4459459">
                  <a:extLst>
                    <a:ext uri="{9D8B030D-6E8A-4147-A177-3AD203B41FA5}">
                      <a16:colId xmlns:a16="http://schemas.microsoft.com/office/drawing/2014/main" val="2649318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bn-BD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ঁসের </a:t>
                      </a:r>
                      <a:r>
                        <a:rPr lang="bn-BD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bn-BD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bn-BD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ভিক</a:t>
                      </a:r>
                      <a:r>
                        <a:rPr lang="en-US" sz="32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রেশন</a:t>
                      </a:r>
                      <a:endParaRPr lang="en-US" sz="3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০-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 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3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94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ঁ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 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 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3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04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ঁ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 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 </a:t>
                      </a:r>
                      <a:r>
                        <a:rPr lang="en-US" sz="3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বাকি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সময় 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3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3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028233"/>
                  </a:ext>
                </a:extLst>
              </a:tr>
            </a:tbl>
          </a:graphicData>
        </a:graphic>
      </p:graphicFrame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89E583C1-5AFD-4220-BB79-0602E840432E}"/>
              </a:ext>
            </a:extLst>
          </p:cNvPr>
          <p:cNvSpPr/>
          <p:nvPr/>
        </p:nvSpPr>
        <p:spPr>
          <a:xfrm>
            <a:off x="1371598" y="3371348"/>
            <a:ext cx="1593129" cy="735747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F2B1301B-1DA1-4D7E-A149-FBE28F4D15B2}"/>
              </a:ext>
            </a:extLst>
          </p:cNvPr>
          <p:cNvSpPr/>
          <p:nvPr/>
        </p:nvSpPr>
        <p:spPr>
          <a:xfrm>
            <a:off x="4376949" y="3309793"/>
            <a:ext cx="1375133" cy="735747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AC098B9B-627B-4A86-884D-E394AA75229D}"/>
              </a:ext>
            </a:extLst>
          </p:cNvPr>
          <p:cNvSpPr/>
          <p:nvPr/>
        </p:nvSpPr>
        <p:spPr>
          <a:xfrm>
            <a:off x="7022315" y="3340570"/>
            <a:ext cx="1854399" cy="735747"/>
          </a:xfrm>
          <a:prstGeom prst="flowChartTerminator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73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00EC29-0EB4-48C7-A059-71444CC68F61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408DE44-8E1B-42D5-A0E1-9B2C481448CC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D63469C-B80D-4BDA-888B-673428612F3A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FCC6A0-8CC6-473D-B9DA-AC977F7C5F36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FE551D-C39F-475B-89D3-972944F959E0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FB8588-709D-4CB8-BFF0-FAEF01A31E94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0B15798-63C9-46F5-A9AC-96AAEBD75445}"/>
              </a:ext>
            </a:extLst>
          </p:cNvPr>
          <p:cNvSpPr txBox="1"/>
          <p:nvPr/>
        </p:nvSpPr>
        <p:spPr>
          <a:xfrm>
            <a:off x="2651760" y="633045"/>
            <a:ext cx="475488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নুসারে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0F69B4E-EEF4-40ED-B5E6-6F1623772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177367"/>
              </p:ext>
            </p:extLst>
          </p:nvPr>
        </p:nvGraphicFramePr>
        <p:xfrm>
          <a:off x="618978" y="1422400"/>
          <a:ext cx="882044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0222">
                  <a:extLst>
                    <a:ext uri="{9D8B030D-6E8A-4147-A177-3AD203B41FA5}">
                      <a16:colId xmlns:a16="http://schemas.microsoft.com/office/drawing/2014/main" val="2152824192"/>
                    </a:ext>
                  </a:extLst>
                </a:gridCol>
                <a:gridCol w="4410222">
                  <a:extLst>
                    <a:ext uri="{9D8B030D-6E8A-4147-A177-3AD203B41FA5}">
                      <a16:colId xmlns:a16="http://schemas.microsoft.com/office/drawing/2014/main" val="70818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ঁ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55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10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২য়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47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৩য়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10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৪থ</a:t>
                      </a:r>
                      <a:r>
                        <a:rPr lang="en-US" sz="2400" dirty="0">
                          <a:latin typeface="SutonnyMJ" pitchFamily="2" charset="0"/>
                          <a:cs typeface="SutonnyMJ" pitchFamily="2" charset="0"/>
                        </a:rPr>
                        <a:t>©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7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09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৬ষ্ঠ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908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35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876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6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347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093861"/>
                  </a:ext>
                </a:extLst>
              </a:tr>
            </a:tbl>
          </a:graphicData>
        </a:graphic>
      </p:graphicFrame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0247657-4B7E-425F-B11E-A18E5AF3B50F}"/>
              </a:ext>
            </a:extLst>
          </p:cNvPr>
          <p:cNvSpPr/>
          <p:nvPr/>
        </p:nvSpPr>
        <p:spPr>
          <a:xfrm>
            <a:off x="3717512" y="2444434"/>
            <a:ext cx="2560320" cy="2560320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394E29-FC37-4949-BB40-8A6C53E99D2E}"/>
              </a:ext>
            </a:extLst>
          </p:cNvPr>
          <p:cNvSpPr txBox="1"/>
          <p:nvPr/>
        </p:nvSpPr>
        <p:spPr>
          <a:xfrm>
            <a:off x="1547446" y="162579"/>
            <a:ext cx="6766560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(%)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405F4C-2485-44CD-B9DF-9D3F1F93E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83" y="2804091"/>
            <a:ext cx="1876034" cy="1699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767891-0B9D-458A-9B4A-930327B42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956" y="4865436"/>
            <a:ext cx="1868392" cy="1699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6A7715-925C-4BEC-BAE9-85DA591EA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385" y="2685406"/>
            <a:ext cx="1756853" cy="1699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47F488-909E-4823-A7B9-DF5630F1A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04" y="4720387"/>
            <a:ext cx="1868392" cy="1699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504CE5-489E-4F4C-90A4-33B8C0A066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10" y="785737"/>
            <a:ext cx="1805749" cy="1662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3D7749B-5DA8-4A02-9AF5-684DB4B5B0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41" y="780576"/>
            <a:ext cx="1846033" cy="1699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49F40F-4721-40AA-BE9C-253336AB8B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00" y="5423770"/>
            <a:ext cx="1868392" cy="17288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A23B2446-814F-4561-AF55-7880C02D0322}"/>
              </a:ext>
            </a:extLst>
          </p:cNvPr>
          <p:cNvSpPr/>
          <p:nvPr/>
        </p:nvSpPr>
        <p:spPr>
          <a:xfrm>
            <a:off x="5614064" y="720240"/>
            <a:ext cx="1920240" cy="182880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৪০-৪৫ %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6C0C79C6-1872-4264-9F65-C4A7DBC82D2F}"/>
              </a:ext>
            </a:extLst>
          </p:cNvPr>
          <p:cNvSpPr/>
          <p:nvPr/>
        </p:nvSpPr>
        <p:spPr>
          <a:xfrm>
            <a:off x="6322356" y="4655751"/>
            <a:ext cx="1920240" cy="182880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১০-১৫%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F1704737-041A-4907-8594-8C05099276D3}"/>
              </a:ext>
            </a:extLst>
          </p:cNvPr>
          <p:cNvSpPr/>
          <p:nvPr/>
        </p:nvSpPr>
        <p:spPr>
          <a:xfrm>
            <a:off x="4231862" y="5375896"/>
            <a:ext cx="1920240" cy="182880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2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৮-১০%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D9F39ADB-CF91-40AC-B752-47EFDBCD5000}"/>
              </a:ext>
            </a:extLst>
          </p:cNvPr>
          <p:cNvSpPr/>
          <p:nvPr/>
        </p:nvSpPr>
        <p:spPr>
          <a:xfrm>
            <a:off x="1994956" y="4805821"/>
            <a:ext cx="1920240" cy="182880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৮-১০%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4743493D-DE61-44B6-BFCA-90AF0254E72B}"/>
              </a:ext>
            </a:extLst>
          </p:cNvPr>
          <p:cNvSpPr/>
          <p:nvPr/>
        </p:nvSpPr>
        <p:spPr>
          <a:xfrm>
            <a:off x="1302183" y="2763030"/>
            <a:ext cx="1920240" cy="182880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</a:p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১.৫-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% 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3A52DB27-45F0-426A-9DBF-7DCE1EDD8605}"/>
              </a:ext>
            </a:extLst>
          </p:cNvPr>
          <p:cNvSpPr/>
          <p:nvPr/>
        </p:nvSpPr>
        <p:spPr>
          <a:xfrm>
            <a:off x="2631325" y="693719"/>
            <a:ext cx="1920240" cy="182880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400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0.5%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9828F465-635F-4141-BCF3-BA29632FE64C}"/>
              </a:ext>
            </a:extLst>
          </p:cNvPr>
          <p:cNvSpPr/>
          <p:nvPr/>
        </p:nvSpPr>
        <p:spPr>
          <a:xfrm>
            <a:off x="6895729" y="2624027"/>
            <a:ext cx="1920240" cy="182880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</a:t>
            </a:r>
            <a:r>
              <a:rPr lang="bn-BD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৫%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023CE40-CE75-496E-915A-6519EE4D66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30" y="2666230"/>
            <a:ext cx="2143125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C40D0A-F7D3-4D8B-A8C7-F3D39F56266A}"/>
              </a:ext>
            </a:extLst>
          </p:cNvPr>
          <p:cNvSpPr txBox="1"/>
          <p:nvPr/>
        </p:nvSpPr>
        <p:spPr>
          <a:xfrm>
            <a:off x="3902742" y="3275879"/>
            <a:ext cx="2162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48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081E-6 -1.38889E-7 L -0.15562 0.27908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81" y="13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3535E-6 6.94444E-8 L -0.28535 0.0167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68" y="8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8586E-6 -4.72222E-6 L -0.23011 -0.261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6" y="-13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374E-6 -2.01389E-6 L -0.01436 -0.35959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" y="-17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8182E-6 0 L 0.20881 -0.28125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2" y="-14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9293E-6 1.04167E-6 L 0.2773 0.00065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7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465E-6 -3.26389E-6 L 0.1471 0.27713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55" y="138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8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26CBE8-B2A2-4377-9CCF-EBADFBE79A57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582F6AF8-D506-4ED4-8148-F51D7EFF9352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2EE8128-720C-4F72-9D94-8F4DEE2F87E6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156B877-6B28-4509-9180-CBE1405E5E96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FFE1358-7FD8-4CD9-92A5-9A6033B8C309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C2EDDF9-2982-411B-AD52-86E9099C92FF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 descr="C:\Users\Dell\Desktop\20170703_142707.jpg">
            <a:extLst>
              <a:ext uri="{FF2B5EF4-FFF2-40B4-BE49-F238E27FC236}">
                <a16:creationId xmlns:a16="http://schemas.microsoft.com/office/drawing/2014/main" id="{1A6D0BE3-C34B-4C09-8319-8FA30D689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234" y="1498494"/>
            <a:ext cx="2775992" cy="2159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E18044-88BF-4BC5-BE0A-D42821570DB2}"/>
              </a:ext>
            </a:extLst>
          </p:cNvPr>
          <p:cNvSpPr txBox="1"/>
          <p:nvPr/>
        </p:nvSpPr>
        <p:spPr>
          <a:xfrm>
            <a:off x="4000082" y="544798"/>
            <a:ext cx="2004296" cy="71558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DC92944-231B-4417-88A9-CE9B69DB9F32}"/>
              </a:ext>
            </a:extLst>
          </p:cNvPr>
          <p:cNvSpPr/>
          <p:nvPr/>
        </p:nvSpPr>
        <p:spPr>
          <a:xfrm>
            <a:off x="675250" y="4249516"/>
            <a:ext cx="1302869" cy="62285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- </a:t>
            </a:r>
            <a:r>
              <a:rPr lang="as-IN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295D5A-3639-4595-A16D-51A3F6B10BF0}"/>
              </a:ext>
            </a:extLst>
          </p:cNvPr>
          <p:cNvSpPr/>
          <p:nvPr/>
        </p:nvSpPr>
        <p:spPr>
          <a:xfrm>
            <a:off x="675250" y="5061212"/>
            <a:ext cx="1302869" cy="62285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lang="as-IN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B565F7-C4DA-4F5E-A90D-C45635F41720}"/>
              </a:ext>
            </a:extLst>
          </p:cNvPr>
          <p:cNvSpPr txBox="1"/>
          <p:nvPr/>
        </p:nvSpPr>
        <p:spPr>
          <a:xfrm>
            <a:off x="1997619" y="4208385"/>
            <a:ext cx="7701801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DAC32D-14F8-4BFA-B1D9-50242E6967F4}"/>
              </a:ext>
            </a:extLst>
          </p:cNvPr>
          <p:cNvSpPr txBox="1"/>
          <p:nvPr/>
        </p:nvSpPr>
        <p:spPr>
          <a:xfrm>
            <a:off x="2017550" y="5106770"/>
            <a:ext cx="7681869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 (%)</a:t>
            </a:r>
          </a:p>
        </p:txBody>
      </p:sp>
    </p:spTree>
    <p:extLst>
      <p:ext uri="{BB962C8B-B14F-4D97-AF65-F5344CB8AC3E}">
        <p14:creationId xmlns:p14="http://schemas.microsoft.com/office/powerpoint/2010/main" val="28885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25F505C-5D87-4BDB-BB3D-80BAD1B595EB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2487D92A-CFF8-4FD5-88F5-8E5D3EABE40A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56F2F6F-15F0-46BB-AC44-68906F3A7C85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C3A0C50-9B11-4E26-8A84-041A05EA6CC1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AA58CBE-5573-4D8C-A53F-B397F45A61C8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4060531-593A-460E-AE21-A301BA2C856D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AFE67C-9BA0-41CC-B75C-AABC5C121423}"/>
              </a:ext>
            </a:extLst>
          </p:cNvPr>
          <p:cNvSpPr/>
          <p:nvPr/>
        </p:nvSpPr>
        <p:spPr>
          <a:xfrm>
            <a:off x="426397" y="3761877"/>
            <a:ext cx="3910271" cy="231552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b="1" dirty="0">
                <a:ln w="1905"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জাকিরুল  ইসলাম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পাচঁবাড়ীয়া হাট সৈয়দ আহমাদিয়া দাখিল মাদরাসা,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বগুড়া।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7.jpg">
            <a:extLst>
              <a:ext uri="{FF2B5EF4-FFF2-40B4-BE49-F238E27FC236}">
                <a16:creationId xmlns:a16="http://schemas.microsoft.com/office/drawing/2014/main" id="{CFFE27ED-118A-4C81-87BE-9A7D06390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552" y="1120077"/>
            <a:ext cx="1164364" cy="152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09B75D-A531-45C5-B197-F81424AEAF0C}"/>
              </a:ext>
            </a:extLst>
          </p:cNvPr>
          <p:cNvSpPr/>
          <p:nvPr/>
        </p:nvSpPr>
        <p:spPr>
          <a:xfrm>
            <a:off x="5588132" y="3823487"/>
            <a:ext cx="4043871" cy="2485787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শিক্ষা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800" b="1" dirty="0">
              <a:ln w="31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গৃহপালিত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bn-BD" sz="2800" b="1" dirty="0">
              <a:ln w="3175"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Left-Right Arrow 6">
            <a:extLst>
              <a:ext uri="{FF2B5EF4-FFF2-40B4-BE49-F238E27FC236}">
                <a16:creationId xmlns:a16="http://schemas.microsoft.com/office/drawing/2014/main" id="{2A6BB85E-3835-4B6A-9B16-B8398305C7AE}"/>
              </a:ext>
            </a:extLst>
          </p:cNvPr>
          <p:cNvSpPr/>
          <p:nvPr/>
        </p:nvSpPr>
        <p:spPr>
          <a:xfrm>
            <a:off x="731724" y="2955355"/>
            <a:ext cx="2949888" cy="856534"/>
          </a:xfrm>
          <a:prstGeom prst="flowChartTerminator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Left-Right Arrow 6">
            <a:extLst>
              <a:ext uri="{FF2B5EF4-FFF2-40B4-BE49-F238E27FC236}">
                <a16:creationId xmlns:a16="http://schemas.microsoft.com/office/drawing/2014/main" id="{A772AE23-939B-40BA-8DE5-3C382810281A}"/>
              </a:ext>
            </a:extLst>
          </p:cNvPr>
          <p:cNvSpPr/>
          <p:nvPr/>
        </p:nvSpPr>
        <p:spPr>
          <a:xfrm>
            <a:off x="6376790" y="2966952"/>
            <a:ext cx="2949888" cy="856534"/>
          </a:xfrm>
          <a:prstGeom prst="flowChartTerminator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n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n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ABCF20-2E35-46CE-93FC-A8F9E2CB4D86}"/>
              </a:ext>
            </a:extLst>
          </p:cNvPr>
          <p:cNvGrpSpPr/>
          <p:nvPr/>
        </p:nvGrpSpPr>
        <p:grpSpPr>
          <a:xfrm>
            <a:off x="4499076" y="2293035"/>
            <a:ext cx="997998" cy="3784369"/>
            <a:chOff x="4499076" y="2293035"/>
            <a:chExt cx="997998" cy="3784369"/>
          </a:xfrm>
          <a:solidFill>
            <a:srgbClr val="00B050"/>
          </a:solidFill>
        </p:grpSpPr>
        <p:sp>
          <p:nvSpPr>
            <p:cNvPr id="21" name="Arrow: Left-Right 20">
              <a:extLst>
                <a:ext uri="{FF2B5EF4-FFF2-40B4-BE49-F238E27FC236}">
                  <a16:creationId xmlns:a16="http://schemas.microsoft.com/office/drawing/2014/main" id="{90047894-5C74-435A-8C04-3BA2FD704053}"/>
                </a:ext>
              </a:extLst>
            </p:cNvPr>
            <p:cNvSpPr/>
            <p:nvPr/>
          </p:nvSpPr>
          <p:spPr>
            <a:xfrm rot="16200000">
              <a:off x="3115593" y="3962045"/>
              <a:ext cx="3784369" cy="446349"/>
            </a:xfrm>
            <a:prstGeom prst="leftRightArrow">
              <a:avLst>
                <a:gd name="adj1" fmla="val 12676"/>
                <a:gd name="adj2" fmla="val 65674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Arrow: Left-Right 21">
              <a:extLst>
                <a:ext uri="{FF2B5EF4-FFF2-40B4-BE49-F238E27FC236}">
                  <a16:creationId xmlns:a16="http://schemas.microsoft.com/office/drawing/2014/main" id="{ACD04F79-1C83-4036-984E-5D0D1A776F31}"/>
                </a:ext>
              </a:extLst>
            </p:cNvPr>
            <p:cNvSpPr/>
            <p:nvPr/>
          </p:nvSpPr>
          <p:spPr>
            <a:xfrm rot="16200000">
              <a:off x="3699846" y="3995606"/>
              <a:ext cx="3148107" cy="446349"/>
            </a:xfrm>
            <a:prstGeom prst="leftRightArrow">
              <a:avLst>
                <a:gd name="adj1" fmla="val 12676"/>
                <a:gd name="adj2" fmla="val 65674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Arrow: Left-Right 22">
              <a:extLst>
                <a:ext uri="{FF2B5EF4-FFF2-40B4-BE49-F238E27FC236}">
                  <a16:creationId xmlns:a16="http://schemas.microsoft.com/office/drawing/2014/main" id="{B1749318-DB5A-44B4-8116-CE0516CFA077}"/>
                </a:ext>
              </a:extLst>
            </p:cNvPr>
            <p:cNvSpPr/>
            <p:nvPr/>
          </p:nvSpPr>
          <p:spPr>
            <a:xfrm rot="16200000">
              <a:off x="3148197" y="3992680"/>
              <a:ext cx="3148107" cy="446349"/>
            </a:xfrm>
            <a:prstGeom prst="leftRightArrow">
              <a:avLst>
                <a:gd name="adj1" fmla="val 12676"/>
                <a:gd name="adj2" fmla="val 65674"/>
              </a:avLst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67" y="1110250"/>
            <a:ext cx="1772331" cy="17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9C072F-2B74-4779-A9D1-852E02BC7069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53672FD9-8EC6-4793-99B9-4C0FFE416E0C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21D6EE7-A112-4BCD-9212-22EB80418B71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91A2C54-4F3E-43CF-91A0-769A4071D2D4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FFD13A2-2860-4FF0-91CA-C887A8F007A1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97C9D0-1FF8-40C0-85AB-B1FF1F592312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6">
            <a:extLst>
              <a:ext uri="{FF2B5EF4-FFF2-40B4-BE49-F238E27FC236}">
                <a16:creationId xmlns:a16="http://schemas.microsoft.com/office/drawing/2014/main" id="{8D1DEA91-A338-4FD5-A68E-BD206E637C33}"/>
              </a:ext>
            </a:extLst>
          </p:cNvPr>
          <p:cNvSpPr txBox="1">
            <a:spLocks/>
          </p:cNvSpPr>
          <p:nvPr/>
        </p:nvSpPr>
        <p:spPr>
          <a:xfrm>
            <a:off x="3853070" y="644237"/>
            <a:ext cx="2352261" cy="71564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D54BE7-5C75-469D-AD20-52A1EE2642E4}"/>
              </a:ext>
            </a:extLst>
          </p:cNvPr>
          <p:cNvSpPr txBox="1"/>
          <p:nvPr/>
        </p:nvSpPr>
        <p:spPr>
          <a:xfrm>
            <a:off x="611944" y="1564021"/>
            <a:ext cx="8996290" cy="49244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হাঁস-মুরগির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ক্রয়ে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7E9E2-D2E3-4B5B-B4BD-3119ADF41677}"/>
              </a:ext>
            </a:extLst>
          </p:cNvPr>
          <p:cNvSpPr txBox="1"/>
          <p:nvPr/>
        </p:nvSpPr>
        <p:spPr>
          <a:xfrm>
            <a:off x="1743226" y="2261404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50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6F84D5-F3AD-4AF7-9036-968B67E947D9}"/>
              </a:ext>
            </a:extLst>
          </p:cNvPr>
          <p:cNvSpPr txBox="1"/>
          <p:nvPr/>
        </p:nvSpPr>
        <p:spPr>
          <a:xfrm>
            <a:off x="4303544" y="2232738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খ) ৬০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356E33-AEA0-4869-8B7A-C93C330BD27D}"/>
              </a:ext>
            </a:extLst>
          </p:cNvPr>
          <p:cNvSpPr txBox="1"/>
          <p:nvPr/>
        </p:nvSpPr>
        <p:spPr>
          <a:xfrm>
            <a:off x="1736192" y="2977046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গ) ৭০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3C6867-35B5-4F21-A42A-A78305F1F4A7}"/>
              </a:ext>
            </a:extLst>
          </p:cNvPr>
          <p:cNvSpPr txBox="1"/>
          <p:nvPr/>
        </p:nvSpPr>
        <p:spPr>
          <a:xfrm>
            <a:off x="4324650" y="2932232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ঘ) ৮০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3AC68B-45B7-43A5-814E-97F9F5C0A19F}"/>
              </a:ext>
            </a:extLst>
          </p:cNvPr>
          <p:cNvSpPr txBox="1"/>
          <p:nvPr/>
        </p:nvSpPr>
        <p:spPr>
          <a:xfrm>
            <a:off x="611944" y="3644105"/>
            <a:ext cx="8996290" cy="49244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</a:t>
            </a:r>
            <a:r>
              <a:rPr lang="en-US" sz="2600" dirty="0" err="1">
                <a:latin typeface="SutonnyMJ" pitchFamily="2" charset="0"/>
                <a:cs typeface="SutonnyMJ" pitchFamily="2" charset="0"/>
              </a:rPr>
              <a:t>©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A9382-FD32-4EFB-8E18-D7F0A53E7BAF}"/>
              </a:ext>
            </a:extLst>
          </p:cNvPr>
          <p:cNvSpPr txBox="1"/>
          <p:nvPr/>
        </p:nvSpPr>
        <p:spPr>
          <a:xfrm>
            <a:off x="1661464" y="5522022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30F961-2585-4466-AA50-089454335DA8}"/>
              </a:ext>
            </a:extLst>
          </p:cNvPr>
          <p:cNvSpPr txBox="1"/>
          <p:nvPr/>
        </p:nvSpPr>
        <p:spPr>
          <a:xfrm>
            <a:off x="4221782" y="5493356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খ) ii ও iii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9DC97F-2324-456E-ACC8-C5F95646E613}"/>
              </a:ext>
            </a:extLst>
          </p:cNvPr>
          <p:cNvSpPr txBox="1"/>
          <p:nvPr/>
        </p:nvSpPr>
        <p:spPr>
          <a:xfrm>
            <a:off x="6782100" y="5455696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iii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422E9A-F0B6-4880-9AA8-D2F7BCD6EECD}"/>
              </a:ext>
            </a:extLst>
          </p:cNvPr>
          <p:cNvSpPr txBox="1"/>
          <p:nvPr/>
        </p:nvSpPr>
        <p:spPr>
          <a:xfrm>
            <a:off x="1619265" y="4244057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ভুষি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256FDC-C6FF-48C7-96D2-96F8FD265C92}"/>
              </a:ext>
            </a:extLst>
          </p:cNvPr>
          <p:cNvSpPr txBox="1"/>
          <p:nvPr/>
        </p:nvSpPr>
        <p:spPr>
          <a:xfrm>
            <a:off x="4179583" y="4215391"/>
            <a:ext cx="2025748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কুড়া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CC7FC1-D253-4716-9D59-BB541A7C2FA8}"/>
              </a:ext>
            </a:extLst>
          </p:cNvPr>
          <p:cNvSpPr txBox="1"/>
          <p:nvPr/>
        </p:nvSpPr>
        <p:spPr>
          <a:xfrm>
            <a:off x="6745449" y="4209076"/>
            <a:ext cx="2342279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শুটকি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গুড়া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62E123-3B46-4C37-BAA8-0D315CF8A4AB}"/>
              </a:ext>
            </a:extLst>
          </p:cNvPr>
          <p:cNvSpPr txBox="1"/>
          <p:nvPr/>
        </p:nvSpPr>
        <p:spPr>
          <a:xfrm>
            <a:off x="956603" y="4994031"/>
            <a:ext cx="389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ক?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FE0671AE-F79A-4B93-BA39-3981741568CE}"/>
              </a:ext>
            </a:extLst>
          </p:cNvPr>
          <p:cNvSpPr/>
          <p:nvPr/>
        </p:nvSpPr>
        <p:spPr>
          <a:xfrm>
            <a:off x="1619265" y="295498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0BDB1836-DB78-4586-BAFB-088EB662951D}"/>
              </a:ext>
            </a:extLst>
          </p:cNvPr>
          <p:cNvSpPr/>
          <p:nvPr/>
        </p:nvSpPr>
        <p:spPr>
          <a:xfrm>
            <a:off x="1558173" y="554224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8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/>
      <p:bldP spid="18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CE4B96-8CFB-4F48-9ED3-7C47E7372233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4DB7754F-0C3B-474D-BF4F-9DA4F79D3209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5D87617-6B13-4740-8403-41B0880FFDF7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50F4B0A-F489-497E-B388-E567068C4A76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CF7915-55C7-481B-B31C-DEE646EB52B0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EE4CB41-D131-459C-9058-8F34E88BD85A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D5388FB-52C7-4356-94CA-ECA56791B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4" y="626012"/>
            <a:ext cx="8763548" cy="6084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070F234A-1D36-4831-BFE5-F8404BAA7537}"/>
              </a:ext>
            </a:extLst>
          </p:cNvPr>
          <p:cNvSpPr/>
          <p:nvPr/>
        </p:nvSpPr>
        <p:spPr>
          <a:xfrm>
            <a:off x="5085474" y="633830"/>
            <a:ext cx="4353949" cy="646331"/>
          </a:xfrm>
          <a:prstGeom prst="flowChartPreparati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EA5054-3D44-4939-A53E-081CD2B46FD5}"/>
              </a:ext>
            </a:extLst>
          </p:cNvPr>
          <p:cNvSpPr/>
          <p:nvPr/>
        </p:nvSpPr>
        <p:spPr>
          <a:xfrm>
            <a:off x="1371598" y="5852162"/>
            <a:ext cx="7729885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 পাখির খাদ্যের কাজ ব্যাখ্যা কর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9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FF621F-4734-4BC9-A511-01218AF23734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DB37C50F-3292-433C-80A7-159590384F50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277DDDB-921D-4AF5-9B80-3129F0A1DCF1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BDBF564-A150-45EA-BF80-0E3FF6A7A5C6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9B4E995-8B69-4388-89F8-7AECAB16D0AB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0D471C-FC6B-4D08-91DD-48AD64E8ECE5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B6C1623-B848-423A-8116-11BE5673D5D7}"/>
              </a:ext>
            </a:extLst>
          </p:cNvPr>
          <p:cNvSpPr txBox="1"/>
          <p:nvPr/>
        </p:nvSpPr>
        <p:spPr>
          <a:xfrm>
            <a:off x="855509" y="703385"/>
            <a:ext cx="8302558" cy="589567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8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8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4D513-E201-49AD-87C2-930D5440B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90" y="2495842"/>
            <a:ext cx="5293995" cy="3257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304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6AFA5E5-ED41-4342-8717-C57A3A72CCC2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F2606D71-2A4A-47AF-AE86-991CBB41A310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F62-ACCF-4715-AD7E-80AD78BDC654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CEF1D77-2673-49FD-8E6E-F5C13B55E207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641BFC8-6720-412A-AF1E-BA72A6810A92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CA8DA0F-815D-456C-A240-80CD83CC6F4D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5518CA0-88D0-4E7B-A04F-DB9F82B2B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93" y="1855399"/>
            <a:ext cx="3025055" cy="275294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791026-B666-431A-8FA2-3B01DA06A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9" y="4050502"/>
            <a:ext cx="2820230" cy="212333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64C2BB5-1CE3-456B-92A6-F928FCCE9B4E}"/>
              </a:ext>
            </a:extLst>
          </p:cNvPr>
          <p:cNvSpPr/>
          <p:nvPr/>
        </p:nvSpPr>
        <p:spPr>
          <a:xfrm>
            <a:off x="6735032" y="4050503"/>
            <a:ext cx="2799601" cy="2123339"/>
          </a:xfrm>
          <a:prstGeom prst="roundRect">
            <a:avLst>
              <a:gd name="adj" fmla="val 0"/>
            </a:avLst>
          </a:prstGeom>
          <a:blipFill rotWithShape="1">
            <a:blip r:embed="rId4" cstate="print"/>
            <a:srcRect/>
            <a:stretch>
              <a:fillRect l="-7000" r="-7000"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331928-B202-46DD-9C2F-31EF527113E5}"/>
              </a:ext>
            </a:extLst>
          </p:cNvPr>
          <p:cNvSpPr/>
          <p:nvPr/>
        </p:nvSpPr>
        <p:spPr>
          <a:xfrm>
            <a:off x="523765" y="1141358"/>
            <a:ext cx="2894684" cy="2149063"/>
          </a:xfrm>
          <a:prstGeom prst="roundRect">
            <a:avLst>
              <a:gd name="adj" fmla="val 2549"/>
            </a:avLst>
          </a:prstGeom>
          <a:blipFill rotWithShape="1">
            <a:blip r:embed="rId5" cstate="print"/>
            <a:srcRect/>
            <a:stretch>
              <a:fillRect t="-4000" b="-4000"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BFC8E7-6184-4EBD-9561-DC5CA079F61E}"/>
              </a:ext>
            </a:extLst>
          </p:cNvPr>
          <p:cNvSpPr/>
          <p:nvPr/>
        </p:nvSpPr>
        <p:spPr>
          <a:xfrm>
            <a:off x="6693775" y="1216354"/>
            <a:ext cx="2840858" cy="2200676"/>
          </a:xfrm>
          <a:prstGeom prst="roundRect">
            <a:avLst>
              <a:gd name="adj" fmla="val 0"/>
            </a:avLst>
          </a:prstGeom>
          <a:blipFill rotWithShape="1">
            <a:blip r:embed="rId6" cstate="print"/>
            <a:srcRect/>
            <a:stretch>
              <a:fillRect l="-24000" r="-24000"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5B7B4DE8-E113-47FF-904F-0E46FE77B52F}"/>
              </a:ext>
            </a:extLst>
          </p:cNvPr>
          <p:cNvSpPr/>
          <p:nvPr/>
        </p:nvSpPr>
        <p:spPr>
          <a:xfrm>
            <a:off x="1083214" y="3345984"/>
            <a:ext cx="1364566" cy="493787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DDDA7A4E-E1EC-4D31-B641-695F096532D1}"/>
              </a:ext>
            </a:extLst>
          </p:cNvPr>
          <p:cNvSpPr/>
          <p:nvPr/>
        </p:nvSpPr>
        <p:spPr>
          <a:xfrm>
            <a:off x="4412706" y="4673465"/>
            <a:ext cx="1364566" cy="493787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2386034B-48DF-4C39-9769-2C6C9E0A489D}"/>
              </a:ext>
            </a:extLst>
          </p:cNvPr>
          <p:cNvSpPr/>
          <p:nvPr/>
        </p:nvSpPr>
        <p:spPr>
          <a:xfrm>
            <a:off x="7367781" y="6229146"/>
            <a:ext cx="1364566" cy="493787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140219CC-DD2A-41F3-8457-3281EBE945A1}"/>
              </a:ext>
            </a:extLst>
          </p:cNvPr>
          <p:cNvSpPr/>
          <p:nvPr/>
        </p:nvSpPr>
        <p:spPr>
          <a:xfrm>
            <a:off x="7431921" y="3477441"/>
            <a:ext cx="1364566" cy="493787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900A4B67-04D9-45C9-B147-F95F9D05BDFF}"/>
              </a:ext>
            </a:extLst>
          </p:cNvPr>
          <p:cNvSpPr/>
          <p:nvPr/>
        </p:nvSpPr>
        <p:spPr>
          <a:xfrm>
            <a:off x="1326051" y="6229147"/>
            <a:ext cx="1364566" cy="493787"/>
          </a:xfrm>
          <a:prstGeom prst="flowChartTerminator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কোয়েল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CA8E71-600D-464B-A370-FBF87D041209}"/>
              </a:ext>
            </a:extLst>
          </p:cNvPr>
          <p:cNvSpPr/>
          <p:nvPr/>
        </p:nvSpPr>
        <p:spPr>
          <a:xfrm>
            <a:off x="1971107" y="571759"/>
            <a:ext cx="5996182" cy="490324"/>
          </a:xfrm>
          <a:prstGeom prst="roundRect">
            <a:avLst/>
          </a:prstGeom>
          <a:solidFill>
            <a:srgbClr val="92D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</p:spTree>
    <p:extLst>
      <p:ext uri="{BB962C8B-B14F-4D97-AF65-F5344CB8AC3E}">
        <p14:creationId xmlns:p14="http://schemas.microsoft.com/office/powerpoint/2010/main" val="221311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339FF5-9ACF-4792-BE0C-FAB699E78251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BBA2F939-09E5-4965-B72E-30E9F62C38A9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5742742-4FBB-4CB9-B8E0-EF8B458DA24D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FC1782-1D15-4EF8-AF3F-4849D07940C1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9E28772-AAD2-4118-8F7C-E17724A52CE1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EF784BC-4EA7-47E6-9A0C-8CF3EDBA9C78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7" descr="C:\Users\DOEL\Desktop\Humayun\eating.jpg">
            <a:extLst>
              <a:ext uri="{FF2B5EF4-FFF2-40B4-BE49-F238E27FC236}">
                <a16:creationId xmlns:a16="http://schemas.microsoft.com/office/drawing/2014/main" id="{548379D5-55D3-46D3-AA75-007F72386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415361"/>
            <a:ext cx="4343401" cy="3429000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DOEL\Desktop\Humayun\rice.jpg">
            <a:extLst>
              <a:ext uri="{FF2B5EF4-FFF2-40B4-BE49-F238E27FC236}">
                <a16:creationId xmlns:a16="http://schemas.microsoft.com/office/drawing/2014/main" id="{194725F0-E571-477D-B217-1DB5CABDB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53" y="1415361"/>
            <a:ext cx="4038600" cy="3429000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881334-09E1-44DA-8DF0-CE24D1CEA8B7}"/>
              </a:ext>
            </a:extLst>
          </p:cNvPr>
          <p:cNvSpPr txBox="1"/>
          <p:nvPr/>
        </p:nvSpPr>
        <p:spPr>
          <a:xfrm>
            <a:off x="5791493" y="5049309"/>
            <a:ext cx="324611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গৃহপালিত পাখির খাদ্য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E027D5-4C74-4C45-849B-7B514AE08B12}"/>
              </a:ext>
            </a:extLst>
          </p:cNvPr>
          <p:cNvSpPr/>
          <p:nvPr/>
        </p:nvSpPr>
        <p:spPr>
          <a:xfrm>
            <a:off x="1109296" y="5040137"/>
            <a:ext cx="3246119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গৃহপালিত পাখি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10D41B3-94C6-4BB9-95A4-F8E12FA6437D}"/>
              </a:ext>
            </a:extLst>
          </p:cNvPr>
          <p:cNvSpPr/>
          <p:nvPr/>
        </p:nvSpPr>
        <p:spPr>
          <a:xfrm>
            <a:off x="1971107" y="571759"/>
            <a:ext cx="5996182" cy="490324"/>
          </a:xfrm>
          <a:prstGeom prst="round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</p:spTree>
    <p:extLst>
      <p:ext uri="{BB962C8B-B14F-4D97-AF65-F5344CB8AC3E}">
        <p14:creationId xmlns:p14="http://schemas.microsoft.com/office/powerpoint/2010/main" val="3377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C2E48FB-37AD-4E9C-9CC2-BE3AFC4FBB2B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67C90F29-C790-40F4-B7F5-7BBB1CA1EF89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38803BD-F6F3-41E1-AC81-DCB8D3418A50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895252-2A16-46A5-84E4-EE80EE7028E0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5046A1A-38C3-4426-9086-0642573714B6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6DDB3B-C194-4C42-89E8-3C944F2982B3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6C01E4B-F6E2-471C-BAD0-9E416A11A025}"/>
              </a:ext>
            </a:extLst>
          </p:cNvPr>
          <p:cNvSpPr/>
          <p:nvPr/>
        </p:nvSpPr>
        <p:spPr>
          <a:xfrm>
            <a:off x="1036280" y="956101"/>
            <a:ext cx="3718600" cy="91940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all" spc="-6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আজকের পাঠ</a:t>
            </a:r>
            <a:r>
              <a:rPr kumimoji="0" lang="en-US" sz="4800" b="0" i="0" u="none" strike="noStrike" kern="0" cap="all" spc="-6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-</a:t>
            </a:r>
            <a:r>
              <a:rPr kumimoji="0" lang="en-US" sz="4800" b="0" i="0" u="none" strike="noStrike" kern="0" cap="all" spc="-6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--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24F060-96DF-4A6F-8F4F-69704DA11DF2}"/>
              </a:ext>
            </a:extLst>
          </p:cNvPr>
          <p:cNvSpPr/>
          <p:nvPr/>
        </p:nvSpPr>
        <p:spPr>
          <a:xfrm>
            <a:off x="2917287" y="5408891"/>
            <a:ext cx="4223825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i="0" strike="noStrike" kern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গৃহপালিত পাখির খাদ্য</a:t>
            </a:r>
            <a:endParaRPr kumimoji="0" lang="en-US" sz="4800" i="0" strike="noStrike" kern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F86C13-36B6-49AF-AE80-8CED353FA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79" y="2034725"/>
            <a:ext cx="4223825" cy="302964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462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3C0D1E-ED96-41F7-83AA-0E8B152B37CC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B58DD5D3-A439-47D3-9ED1-1C89349D9470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92D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54BE809-58D8-4310-A49E-13C377EF7C43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62966D5-C4B4-47E5-96B4-E06EAB7CBAE4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268949-2AEC-44ED-B06C-8B7B11270E7B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5EB025E-834E-400B-B349-970201BD4BC8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92D05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A04AA56-357E-46D6-9C68-180C8283C9FC}"/>
              </a:ext>
            </a:extLst>
          </p:cNvPr>
          <p:cNvSpPr/>
          <p:nvPr/>
        </p:nvSpPr>
        <p:spPr>
          <a:xfrm>
            <a:off x="915562" y="2837350"/>
            <a:ext cx="6185348" cy="58477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kern="0" cap="all" spc="-6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গৃহপালিত পাখির সুষম খাদ্য কী তা বলতে </a:t>
            </a:r>
            <a:r>
              <a:rPr lang="bn-BD" sz="3200" kern="0" cap="all" spc="-6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kern="0" cap="all" spc="-6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D53995-3671-41F0-B03E-B02A8CB64D96}"/>
              </a:ext>
            </a:extLst>
          </p:cNvPr>
          <p:cNvSpPr/>
          <p:nvPr/>
        </p:nvSpPr>
        <p:spPr>
          <a:xfrm>
            <a:off x="810350" y="3550459"/>
            <a:ext cx="7981957" cy="58477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গৃহপালিত পাখির খাদ্যের বৈশি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ষ্ট্য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ব্যাখ্যা করতে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FD951-74FD-40EC-93D6-5C3F62B34CBE}"/>
              </a:ext>
            </a:extLst>
          </p:cNvPr>
          <p:cNvSpPr/>
          <p:nvPr/>
        </p:nvSpPr>
        <p:spPr>
          <a:xfrm>
            <a:off x="810350" y="4208949"/>
            <a:ext cx="8252580" cy="58477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পুষ্টি উপাদানের ভিত্তিতে খাদ্যের উপকরণ  চিহ্নিত করতে পারবে।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DFD301-1F93-4130-9BE3-F84DCA599DA7}"/>
              </a:ext>
            </a:extLst>
          </p:cNvPr>
          <p:cNvSpPr/>
          <p:nvPr/>
        </p:nvSpPr>
        <p:spPr>
          <a:xfrm>
            <a:off x="521400" y="2083021"/>
            <a:ext cx="4020331" cy="646331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lvl="0" indent="-457200" defTabSz="914400">
              <a:buFont typeface="Wingdings" panose="05000000000000000000" pitchFamily="2" charset="2"/>
              <a:buChar char="q"/>
              <a:defRPr/>
            </a:pPr>
            <a:r>
              <a:rPr lang="bn-BD" sz="3600" kern="0" cap="all" spc="-6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 </a:t>
            </a:r>
            <a:endParaRPr lang="en-US" sz="3600" kern="0" dirty="0">
              <a:solidFill>
                <a:schemeClr val="bg1"/>
              </a:solidFill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88A7959D-867B-4B96-8E13-B4B60B9C40BA}"/>
              </a:ext>
            </a:extLst>
          </p:cNvPr>
          <p:cNvSpPr/>
          <p:nvPr/>
        </p:nvSpPr>
        <p:spPr>
          <a:xfrm>
            <a:off x="4008236" y="543810"/>
            <a:ext cx="2009782" cy="995422"/>
          </a:xfrm>
          <a:prstGeom prst="flowChartTerminator">
            <a:avLst/>
          </a:prstGeom>
          <a:solidFill>
            <a:srgbClr val="00B0F0"/>
          </a:solidFill>
          <a:ln w="28575"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65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048F692-9CFF-454D-9868-2A8A0648F5BF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4728A5D1-36DB-45FD-87CC-52E84A0AAE3D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94E6DD-5DDD-4A36-A2D9-B71D84E2C2CF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F339ECD-0BBC-41AA-B3DB-0D2A9FD07494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2CD8139-24C1-4065-B5F4-03AAE401FA51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0B5C39-CC12-4B55-8589-5A1C2531BDBC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0E05A9A-62D8-4D79-A476-B50B681CB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67857"/>
              </p:ext>
            </p:extLst>
          </p:nvPr>
        </p:nvGraphicFramePr>
        <p:xfrm>
          <a:off x="611944" y="752621"/>
          <a:ext cx="8834511" cy="452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B6D479-5729-4AE5-B1E4-04F88E92770B}"/>
              </a:ext>
            </a:extLst>
          </p:cNvPr>
          <p:cNvSpPr txBox="1">
            <a:spLocks/>
          </p:cNvSpPr>
          <p:nvPr/>
        </p:nvSpPr>
        <p:spPr>
          <a:xfrm>
            <a:off x="1561515" y="5876779"/>
            <a:ext cx="7484012" cy="685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04810" indent="-304810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256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92505" indent="-304810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213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80200" indent="-304810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92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45971" indent="-182886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707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33667" indent="-182886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682324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3170019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657714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4145410" indent="-243848" algn="l" defTabSz="487695" rtl="0" eaLnBrk="1" latinLnBrk="0" hangingPunct="1">
              <a:spcBef>
                <a:spcPct val="20000"/>
              </a:spcBef>
              <a:spcAft>
                <a:spcPts val="640"/>
              </a:spcAft>
              <a:buClr>
                <a:schemeClr val="accent1"/>
              </a:buClr>
              <a:buSzPct val="115000"/>
              <a:buFont typeface="Arial"/>
              <a:buChar char="•"/>
              <a:defRPr sz="1493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 typeface="Wingdings" panose="05000000000000000000" pitchFamily="2" charset="2"/>
              <a:buChar char="q"/>
            </a:pP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 পাখির সুষম  খাদ্য বা রেশন কী? </a:t>
            </a:r>
          </a:p>
          <a:p>
            <a:pPr marL="0" indent="0" algn="ctr">
              <a:buClrTx/>
              <a:buFont typeface="Arial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7579EA-2F0E-49CD-8C22-73C123B65A26}"/>
              </a:ext>
            </a:extLst>
          </p:cNvPr>
          <p:cNvSpPr/>
          <p:nvPr/>
        </p:nvSpPr>
        <p:spPr>
          <a:xfrm>
            <a:off x="611944" y="5552182"/>
            <a:ext cx="88345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রেশনে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শক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রা,আমিষ,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চবি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©,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খনিজ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লবণ,ভিটামিন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রেশন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5549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35F86A-AA62-45C7-AADB-30E488033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graphicEl>
                                              <a:dgm id="{CF35F86A-AA62-45C7-AADB-30E488033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CF35F86A-AA62-45C7-AADB-30E488033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graphicEl>
                                              <a:dgm id="{CF35F86A-AA62-45C7-AADB-30E488033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ACB68F-4BD9-465F-8365-92F89EF35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BFACB68F-4BD9-465F-8365-92F89EF35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BFACB68F-4BD9-465F-8365-92F89EF35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graphicEl>
                                              <a:dgm id="{BFACB68F-4BD9-465F-8365-92F89EF35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16E765-531C-4464-BC29-835814548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6916E765-531C-4464-BC29-835814548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6916E765-531C-4464-BC29-835814548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6916E765-531C-4464-BC29-835814548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E5AA3B-F2B0-4D3A-AA6E-9298A007D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DCE5AA3B-F2B0-4D3A-AA6E-9298A007D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DCE5AA3B-F2B0-4D3A-AA6E-9298A007D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DCE5AA3B-F2B0-4D3A-AA6E-9298A007D9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9DF527-746E-4E97-8330-C19FA3003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BB9DF527-746E-4E97-8330-C19FA3003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BB9DF527-746E-4E97-8330-C19FA3003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BB9DF527-746E-4E97-8330-C19FA3003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38668E-CA7B-4CC0-9C74-D06EBF1A3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B338668E-CA7B-4CC0-9C74-D06EBF1A3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B338668E-CA7B-4CC0-9C74-D06EBF1A3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graphicEl>
                                              <a:dgm id="{B338668E-CA7B-4CC0-9C74-D06EBF1A3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E71A5-0B04-417B-80C4-52F9C71E1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E00E71A5-0B04-417B-80C4-52F9C71E1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E00E71A5-0B04-417B-80C4-52F9C71E1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graphicEl>
                                              <a:dgm id="{E00E71A5-0B04-417B-80C4-52F9C71E1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1A0DD4-34FD-47FA-9A91-8D11A013D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3B1A0DD4-34FD-47FA-9A91-8D11A013D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3B1A0DD4-34FD-47FA-9A91-8D11A013D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3B1A0DD4-34FD-47FA-9A91-8D11A013D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4871CB-D703-4B61-BA87-5C00A5417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EA4871CB-D703-4B61-BA87-5C00A5417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EA4871CB-D703-4B61-BA87-5C00A5417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EA4871CB-D703-4B61-BA87-5C00A5417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F6D932-104D-4E0B-8284-5226760BE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94F6D932-104D-4E0B-8284-5226760BE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94F6D932-104D-4E0B-8284-5226760BE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graphicEl>
                                              <a:dgm id="{94F6D932-104D-4E0B-8284-5226760BE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0FCD0-4DE2-43C5-87D6-77F292C1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graphicEl>
                                              <a:dgm id="{EF10FCD0-4DE2-43C5-87D6-77F292C1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>
                                            <p:graphicEl>
                                              <a:dgm id="{EF10FCD0-4DE2-43C5-87D6-77F292C1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>
                                            <p:graphicEl>
                                              <a:dgm id="{EF10FCD0-4DE2-43C5-87D6-77F292C1A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633AF4-F64E-4339-95BE-678A53D24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graphicEl>
                                              <a:dgm id="{ED633AF4-F64E-4339-95BE-678A53D24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graphicEl>
                                              <a:dgm id="{ED633AF4-F64E-4339-95BE-678A53D24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>
                                            <p:graphicEl>
                                              <a:dgm id="{ED633AF4-F64E-4339-95BE-678A53D24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351C87-8D14-4CC4-9E37-7C8341AE1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graphicEl>
                                              <a:dgm id="{06351C87-8D14-4CC4-9E37-7C8341AE1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graphicEl>
                                              <a:dgm id="{06351C87-8D14-4CC4-9E37-7C8341AE1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>
                                            <p:graphicEl>
                                              <a:dgm id="{06351C87-8D14-4CC4-9E37-7C8341AE1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14" grpId="0"/>
      <p:bldP spid="14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07084E5-3967-418B-A718-4584FB71A5E1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25">
            <a:fgClr>
              <a:srgbClr val="FF000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1B83EB7F-1D0A-4579-B49E-F891FF73CF9B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3C266E0-AF55-4A3A-939E-EE3EDABEC36B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FE6DF1A-CD5C-4351-A885-5B941CE42493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B50C57E-B960-4A18-B3A3-5E3481D26EDF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77F6607-FE14-4014-9E48-E799C11BAE4A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Horizontal Scroll 2">
            <a:extLst>
              <a:ext uri="{FF2B5EF4-FFF2-40B4-BE49-F238E27FC236}">
                <a16:creationId xmlns:a16="http://schemas.microsoft.com/office/drawing/2014/main" id="{38E9B918-D5C6-4E59-A01D-060353D6FD75}"/>
              </a:ext>
            </a:extLst>
          </p:cNvPr>
          <p:cNvSpPr/>
          <p:nvPr/>
        </p:nvSpPr>
        <p:spPr>
          <a:xfrm>
            <a:off x="3853380" y="393484"/>
            <a:ext cx="2351640" cy="836612"/>
          </a:xfrm>
          <a:prstGeom prst="roundRect">
            <a:avLst/>
          </a:prstGeom>
          <a:gradFill>
            <a:gsLst>
              <a:gs pos="91000">
                <a:schemeClr val="accent6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F0E458-A772-49D4-BAC7-93F3237098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3046851" y="1544884"/>
            <a:ext cx="3964697" cy="2759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16717F-BBDA-48D4-BB0D-3DAAF6CC6BAD}"/>
              </a:ext>
            </a:extLst>
          </p:cNvPr>
          <p:cNvSpPr/>
          <p:nvPr/>
        </p:nvSpPr>
        <p:spPr>
          <a:xfrm>
            <a:off x="2421754" y="4840460"/>
            <a:ext cx="5214889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kern="0" cap="all" spc="-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 পাখির সুষম খাদ্য কী</a:t>
            </a:r>
            <a:r>
              <a:rPr lang="en-US" sz="3600" kern="0" cap="all" spc="-6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4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3B0F6F-ABCB-442F-8048-C1ECBECB22E1}"/>
              </a:ext>
            </a:extLst>
          </p:cNvPr>
          <p:cNvGrpSpPr/>
          <p:nvPr/>
        </p:nvGrpSpPr>
        <p:grpSpPr>
          <a:xfrm>
            <a:off x="-2" y="-1"/>
            <a:ext cx="10058403" cy="7315201"/>
            <a:chOff x="-2" y="-1"/>
            <a:chExt cx="10058403" cy="7315201"/>
          </a:xfrm>
          <a:pattFill prst="pct80">
            <a:fgClr>
              <a:srgbClr val="002060"/>
            </a:fgClr>
            <a:bgClr>
              <a:srgbClr val="00B0F0"/>
            </a:bgClr>
          </a:patt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35F19237-6DEB-4F06-9D0D-C3D033AC5B3E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254"/>
              </a:avLst>
            </a:pr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CC9D10A-D7E9-403A-93FC-486276188BE5}"/>
                </a:ext>
              </a:extLst>
            </p:cNvPr>
            <p:cNvSpPr/>
            <p:nvPr/>
          </p:nvSpPr>
          <p:spPr>
            <a:xfrm>
              <a:off x="0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0CA9FD6-FA14-4989-90B5-718860D87106}"/>
                </a:ext>
              </a:extLst>
            </p:cNvPr>
            <p:cNvSpPr/>
            <p:nvPr/>
          </p:nvSpPr>
          <p:spPr>
            <a:xfrm rot="10800000">
              <a:off x="8686800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182BA4A-E2FB-44A7-A359-95B884B0A3EC}"/>
                </a:ext>
              </a:extLst>
            </p:cNvPr>
            <p:cNvSpPr/>
            <p:nvPr/>
          </p:nvSpPr>
          <p:spPr>
            <a:xfrm rot="16200000">
              <a:off x="-2" y="5943600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B619BB8-2004-4962-AEEB-CD79C011F2EC}"/>
                </a:ext>
              </a:extLst>
            </p:cNvPr>
            <p:cNvSpPr/>
            <p:nvPr/>
          </p:nvSpPr>
          <p:spPr>
            <a:xfrm rot="5400000">
              <a:off x="8686801" y="-1"/>
              <a:ext cx="1371600" cy="1371600"/>
            </a:xfrm>
            <a:custGeom>
              <a:avLst/>
              <a:gdLst>
                <a:gd name="connsiteX0" fmla="*/ 0 w 1209256"/>
                <a:gd name="connsiteY0" fmla="*/ 0 h 1132059"/>
                <a:gd name="connsiteX1" fmla="*/ 1209256 w 1209256"/>
                <a:gd name="connsiteY1" fmla="*/ 0 h 1132059"/>
                <a:gd name="connsiteX2" fmla="*/ 988470 w 1209256"/>
                <a:gd name="connsiteY2" fmla="*/ 206691 h 1132059"/>
                <a:gd name="connsiteX3" fmla="*/ 823697 w 1209256"/>
                <a:gd name="connsiteY3" fmla="*/ 206691 h 1132059"/>
                <a:gd name="connsiteX4" fmla="*/ 703968 w 1209256"/>
                <a:gd name="connsiteY4" fmla="*/ 309811 h 1132059"/>
                <a:gd name="connsiteX5" fmla="*/ 565847 w 1209256"/>
                <a:gd name="connsiteY5" fmla="*/ 309811 h 1132059"/>
                <a:gd name="connsiteX6" fmla="*/ 522227 w 1209256"/>
                <a:gd name="connsiteY6" fmla="*/ 344816 h 1132059"/>
                <a:gd name="connsiteX7" fmla="*/ 314558 w 1209256"/>
                <a:gd name="connsiteY7" fmla="*/ 344816 h 1132059"/>
                <a:gd name="connsiteX8" fmla="*/ 314558 w 1209256"/>
                <a:gd name="connsiteY8" fmla="*/ 511470 h 1132059"/>
                <a:gd name="connsiteX9" fmla="*/ 269861 w 1209256"/>
                <a:gd name="connsiteY9" fmla="*/ 547339 h 1132059"/>
                <a:gd name="connsiteX10" fmla="*/ 269861 w 1209256"/>
                <a:gd name="connsiteY10" fmla="*/ 683698 h 1132059"/>
                <a:gd name="connsiteX11" fmla="*/ 206691 w 1209256"/>
                <a:gd name="connsiteY11" fmla="*/ 738105 h 1132059"/>
                <a:gd name="connsiteX12" fmla="*/ 206691 w 1209256"/>
                <a:gd name="connsiteY12" fmla="*/ 938563 h 1132059"/>
                <a:gd name="connsiteX13" fmla="*/ 0 w 1209256"/>
                <a:gd name="connsiteY13" fmla="*/ 1132059 h 113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9256" h="1132059">
                  <a:moveTo>
                    <a:pt x="0" y="0"/>
                  </a:moveTo>
                  <a:lnTo>
                    <a:pt x="1209256" y="0"/>
                  </a:lnTo>
                  <a:lnTo>
                    <a:pt x="988470" y="206691"/>
                  </a:lnTo>
                  <a:lnTo>
                    <a:pt x="823697" y="206691"/>
                  </a:lnTo>
                  <a:lnTo>
                    <a:pt x="703968" y="309811"/>
                  </a:lnTo>
                  <a:lnTo>
                    <a:pt x="565847" y="309811"/>
                  </a:lnTo>
                  <a:lnTo>
                    <a:pt x="522227" y="344816"/>
                  </a:lnTo>
                  <a:lnTo>
                    <a:pt x="314558" y="344816"/>
                  </a:lnTo>
                  <a:lnTo>
                    <a:pt x="314558" y="511470"/>
                  </a:lnTo>
                  <a:lnTo>
                    <a:pt x="269861" y="547339"/>
                  </a:lnTo>
                  <a:lnTo>
                    <a:pt x="269861" y="683698"/>
                  </a:lnTo>
                  <a:lnTo>
                    <a:pt x="206691" y="738105"/>
                  </a:lnTo>
                  <a:lnTo>
                    <a:pt x="206691" y="938563"/>
                  </a:lnTo>
                  <a:lnTo>
                    <a:pt x="0" y="1132059"/>
                  </a:lnTo>
                  <a:close/>
                </a:path>
              </a:pathLst>
            </a:custGeom>
            <a:grpFill/>
            <a:ln w="28575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D70D675B-C88C-49B3-943E-13B8AEF09738}"/>
              </a:ext>
            </a:extLst>
          </p:cNvPr>
          <p:cNvSpPr/>
          <p:nvPr/>
        </p:nvSpPr>
        <p:spPr>
          <a:xfrm>
            <a:off x="2125980" y="780756"/>
            <a:ext cx="5806440" cy="590843"/>
          </a:xfrm>
          <a:prstGeom prst="flowChartAlternateProcess">
            <a:avLst/>
          </a:prstGeom>
          <a:noFill/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pic>
        <p:nvPicPr>
          <p:cNvPr id="16" name="Picture 2" descr="C:\Users\DOEL\Desktop\Humayun\good seed.jpg">
            <a:extLst>
              <a:ext uri="{FF2B5EF4-FFF2-40B4-BE49-F238E27FC236}">
                <a16:creationId xmlns:a16="http://schemas.microsoft.com/office/drawing/2014/main" id="{19021801-3D00-40AB-AC20-C09D7A2F9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3900" r="1603" b="5890"/>
          <a:stretch/>
        </p:blipFill>
        <p:spPr bwMode="auto">
          <a:xfrm>
            <a:off x="1853059" y="1603802"/>
            <a:ext cx="6352279" cy="380759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E6E0B5-07EB-47A6-B439-16F6BC499B15}"/>
              </a:ext>
            </a:extLst>
          </p:cNvPr>
          <p:cNvSpPr/>
          <p:nvPr/>
        </p:nvSpPr>
        <p:spPr>
          <a:xfrm>
            <a:off x="3218447" y="5730413"/>
            <a:ext cx="3621504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A255E2-9943-4368-8639-746355F4E184}"/>
              </a:ext>
            </a:extLst>
          </p:cNvPr>
          <p:cNvSpPr/>
          <p:nvPr/>
        </p:nvSpPr>
        <p:spPr>
          <a:xfrm>
            <a:off x="661538" y="1371599"/>
            <a:ext cx="8735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দানাশস্য ও এদের উপজাত সমুহ তাজা ও মান সম্মত হবে।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B8AF4D-2819-4DDC-B64B-4237A1A1138C}"/>
              </a:ext>
            </a:extLst>
          </p:cNvPr>
          <p:cNvSpPr/>
          <p:nvPr/>
        </p:nvSpPr>
        <p:spPr>
          <a:xfrm>
            <a:off x="661183" y="2017930"/>
            <a:ext cx="8693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খাদ্যে পাখির প্রয়োজনীয় পুষ্টি উপাদান বিদ্যমান থাকবে।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121847-F66C-47C3-9915-832E7F31B9EC}"/>
              </a:ext>
            </a:extLst>
          </p:cNvPr>
          <p:cNvSpPr/>
          <p:nvPr/>
        </p:nvSpPr>
        <p:spPr>
          <a:xfrm>
            <a:off x="704199" y="2633378"/>
            <a:ext cx="6882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জীবাণু, ছত্রাক ও পরজীবী মুক্ত হবে।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BA1619-15AC-4FD8-BF71-6A83C9B92023}"/>
              </a:ext>
            </a:extLst>
          </p:cNvPr>
          <p:cNvSpPr/>
          <p:nvPr/>
        </p:nvSpPr>
        <p:spPr>
          <a:xfrm>
            <a:off x="704198" y="3248826"/>
            <a:ext cx="6839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হজমযোগ্য ও সহজপাচ্য হবে।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7B70A6-3341-49C4-AF14-2ECABD143BF1}"/>
              </a:ext>
            </a:extLst>
          </p:cNvPr>
          <p:cNvSpPr/>
          <p:nvPr/>
        </p:nvSpPr>
        <p:spPr>
          <a:xfrm>
            <a:off x="747257" y="3873658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খুব সুস্বাদু হতে হবে।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35C798-7948-4464-842B-4C4C50A1C072}"/>
              </a:ext>
            </a:extLst>
          </p:cNvPr>
          <p:cNvSpPr/>
          <p:nvPr/>
        </p:nvSpPr>
        <p:spPr>
          <a:xfrm>
            <a:off x="743285" y="4489106"/>
            <a:ext cx="7345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খাদ্যের উপকরণ সমুহ  সহজ লভ্য হতে  হবে।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16DFAF-C629-44DA-A801-79719652D796}"/>
              </a:ext>
            </a:extLst>
          </p:cNvPr>
          <p:cNvSpPr/>
          <p:nvPr/>
        </p:nvSpPr>
        <p:spPr>
          <a:xfrm>
            <a:off x="703846" y="5144505"/>
            <a:ext cx="72285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খাদ্যের উৎপাদন খরচ কম হতে  হবে।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3F4999-DFFB-4294-B2BC-DDE31727B210}"/>
              </a:ext>
            </a:extLst>
          </p:cNvPr>
          <p:cNvSpPr/>
          <p:nvPr/>
        </p:nvSpPr>
        <p:spPr>
          <a:xfrm>
            <a:off x="743284" y="5784620"/>
            <a:ext cx="7462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যে কোন প্রকার দূর্গন্ধমুক্ত হতে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14040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5" grpId="1" animBg="1"/>
      <p:bldP spid="6" grpId="0"/>
      <p:bldP spid="7" grpId="0"/>
      <p:bldP spid="14" grpId="0"/>
      <p:bldP spid="17" grpId="0"/>
      <p:bldP spid="24" grpId="0"/>
      <p:bldP spid="25" grpId="0"/>
      <p:bldP spid="26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461</TotalTime>
  <Words>1999</Words>
  <Application>Microsoft Office PowerPoint</Application>
  <PresentationFormat>Custom</PresentationFormat>
  <Paragraphs>280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Garamond</vt:lpstr>
      <vt:lpstr>Impact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62</cp:revision>
  <dcterms:created xsi:type="dcterms:W3CDTF">2019-12-14T11:36:33Z</dcterms:created>
  <dcterms:modified xsi:type="dcterms:W3CDTF">2020-02-13T14:13:45Z</dcterms:modified>
</cp:coreProperties>
</file>