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4400213" cy="71993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44FC2-8309-41A2-9E64-5E6727624FEB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57425" y="857250"/>
            <a:ext cx="46291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A68A9-5A9E-441B-87C6-AF8F2FD5B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6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001" y="0"/>
            <a:ext cx="14446466" cy="7197438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0045" y="1964255"/>
            <a:ext cx="8050122" cy="1590959"/>
          </a:xfrm>
        </p:spPr>
        <p:txBody>
          <a:bodyPr anchor="b">
            <a:noAutofit/>
          </a:bodyPr>
          <a:lstStyle>
            <a:lvl1pPr algn="ctr">
              <a:defRPr sz="5669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0045" y="3839631"/>
            <a:ext cx="8050122" cy="138653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5">
                <a:solidFill>
                  <a:schemeClr val="tx1"/>
                </a:solidFill>
              </a:defRPr>
            </a:lvl1pPr>
            <a:lvl2pPr marL="479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9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9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9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9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9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9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154" y="5288381"/>
            <a:ext cx="1060016" cy="293305"/>
          </a:xfrm>
        </p:spPr>
        <p:txBody>
          <a:bodyPr/>
          <a:lstStyle/>
          <a:p>
            <a:fld id="{7EEE869D-9406-407D-B7C6-F1A07464C337}" type="datetime1">
              <a:rPr lang="en-GB" smtClean="0"/>
              <a:t>31/01/2020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044" y="5288381"/>
            <a:ext cx="6159109" cy="293305"/>
          </a:xfrm>
        </p:spPr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79173" y="5288381"/>
            <a:ext cx="650994" cy="293305"/>
          </a:xfrm>
        </p:spPr>
        <p:txBody>
          <a:bodyPr/>
          <a:lstStyle/>
          <a:p>
            <a:fld id="{F795089F-71D1-46B5-8E1C-12D5BC4C7F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180046" y="3697422"/>
            <a:ext cx="80501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11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24" y="5055071"/>
            <a:ext cx="11350167" cy="594944"/>
          </a:xfrm>
        </p:spPr>
        <p:txBody>
          <a:bodyPr anchor="b">
            <a:normAutofit/>
          </a:bodyPr>
          <a:lstStyle>
            <a:lvl1pPr algn="ctr">
              <a:defRPr sz="2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30050" y="1093228"/>
            <a:ext cx="11936364" cy="350189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79969" indent="0">
              <a:buNone/>
              <a:defRPr sz="1680"/>
            </a:lvl2pPr>
            <a:lvl3pPr marL="959937" indent="0">
              <a:buNone/>
              <a:defRPr sz="1680"/>
            </a:lvl3pPr>
            <a:lvl4pPr marL="1439906" indent="0">
              <a:buNone/>
              <a:defRPr sz="1680"/>
            </a:lvl4pPr>
            <a:lvl5pPr marL="1919874" indent="0">
              <a:buNone/>
              <a:defRPr sz="1680"/>
            </a:lvl5pPr>
            <a:lvl6pPr marL="2399843" indent="0">
              <a:buNone/>
              <a:defRPr sz="1680"/>
            </a:lvl6pPr>
            <a:lvl7pPr marL="2879811" indent="0">
              <a:buNone/>
              <a:defRPr sz="1680"/>
            </a:lvl7pPr>
            <a:lvl8pPr marL="3359780" indent="0">
              <a:buNone/>
              <a:defRPr sz="1680"/>
            </a:lvl8pPr>
            <a:lvl9pPr marL="3839748" indent="0">
              <a:buNone/>
              <a:defRPr sz="1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0024" y="5650015"/>
            <a:ext cx="11350167" cy="518283"/>
          </a:xfrm>
        </p:spPr>
        <p:txBody>
          <a:bodyPr>
            <a:normAutofit/>
          </a:bodyPr>
          <a:lstStyle>
            <a:lvl1pPr marL="0" indent="0" algn="ctr">
              <a:buNone/>
              <a:defRPr sz="1470"/>
            </a:lvl1pPr>
            <a:lvl2pPr marL="479969" indent="0">
              <a:buNone/>
              <a:defRPr sz="1260"/>
            </a:lvl2pPr>
            <a:lvl3pPr marL="959937" indent="0">
              <a:buNone/>
              <a:defRPr sz="1050"/>
            </a:lvl3pPr>
            <a:lvl4pPr marL="1439906" indent="0">
              <a:buNone/>
              <a:defRPr sz="945"/>
            </a:lvl4pPr>
            <a:lvl5pPr marL="1919874" indent="0">
              <a:buNone/>
              <a:defRPr sz="945"/>
            </a:lvl5pPr>
            <a:lvl6pPr marL="2399843" indent="0">
              <a:buNone/>
              <a:defRPr sz="945"/>
            </a:lvl6pPr>
            <a:lvl7pPr marL="2879811" indent="0">
              <a:buNone/>
              <a:defRPr sz="945"/>
            </a:lvl7pPr>
            <a:lvl8pPr marL="3359780" indent="0">
              <a:buNone/>
              <a:defRPr sz="945"/>
            </a:lvl8pPr>
            <a:lvl9pPr marL="3839748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88FA-E798-4713-B6DF-3B8D9AF09DB3}" type="datetime1">
              <a:rPr lang="en-GB" smtClean="0"/>
              <a:t>31/01/2020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0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024" y="1031011"/>
            <a:ext cx="11330166" cy="3101928"/>
          </a:xfrm>
        </p:spPr>
        <p:txBody>
          <a:bodyPr anchor="ctr">
            <a:normAutofit/>
          </a:bodyPr>
          <a:lstStyle>
            <a:lvl1pPr algn="ctr">
              <a:defRPr sz="335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0024" y="4559564"/>
            <a:ext cx="11330166" cy="16087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94422-640C-4266-8CF9-125B851406F7}" type="datetime1">
              <a:rPr lang="en-GB" smtClean="0"/>
              <a:t>31/01/2020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49043" y="4346251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459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151" y="1031011"/>
            <a:ext cx="10980160" cy="2488653"/>
          </a:xfrm>
        </p:spPr>
        <p:txBody>
          <a:bodyPr anchor="ctr">
            <a:normAutofit/>
          </a:bodyPr>
          <a:lstStyle>
            <a:lvl1pPr algn="ctr">
              <a:defRPr sz="3359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78154" y="3519664"/>
            <a:ext cx="10440157" cy="61327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100"/>
            </a:lvl1pPr>
            <a:lvl2pPr marL="479969" indent="0">
              <a:buFontTx/>
              <a:buNone/>
              <a:defRPr/>
            </a:lvl2pPr>
            <a:lvl3pPr marL="959937" indent="0">
              <a:buFontTx/>
              <a:buNone/>
              <a:defRPr/>
            </a:lvl3pPr>
            <a:lvl4pPr marL="1439906" indent="0">
              <a:buFontTx/>
              <a:buNone/>
              <a:defRPr/>
            </a:lvl4pPr>
            <a:lvl5pPr marL="191987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24" y="4559564"/>
            <a:ext cx="11350167" cy="16087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4105-B6E7-4743-B42C-12B34BD87EE4}" type="datetime1">
              <a:rPr lang="en-GB" smtClean="0"/>
              <a:t>31/01/2020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18140" y="923756"/>
            <a:ext cx="720011" cy="613879"/>
          </a:xfrm>
          <a:prstGeom prst="rect">
            <a:avLst/>
          </a:prstGeom>
        </p:spPr>
        <p:txBody>
          <a:bodyPr vert="horz" lIns="95991" tIns="47995" rIns="95991" bIns="47995" rtlCol="0" anchor="ctr">
            <a:noAutofit/>
          </a:bodyPr>
          <a:lstStyle/>
          <a:p>
            <a:pPr lvl="0"/>
            <a:r>
              <a:rPr lang="en-US" sz="83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20185" y="2968609"/>
            <a:ext cx="720011" cy="613879"/>
          </a:xfrm>
          <a:prstGeom prst="rect">
            <a:avLst/>
          </a:prstGeom>
        </p:spPr>
        <p:txBody>
          <a:bodyPr vert="horz" lIns="95991" tIns="47995" rIns="95991" bIns="47995" rtlCol="0" anchor="ctr">
            <a:noAutofit/>
          </a:bodyPr>
          <a:lstStyle/>
          <a:p>
            <a:pPr lvl="0" algn="r"/>
            <a:r>
              <a:rPr lang="en-US" sz="83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49043" y="4346251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943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25" y="3473244"/>
            <a:ext cx="11350169" cy="1541900"/>
          </a:xfrm>
        </p:spPr>
        <p:txBody>
          <a:bodyPr anchor="b">
            <a:normAutofit/>
          </a:bodyPr>
          <a:lstStyle>
            <a:lvl1pPr algn="l">
              <a:defRPr sz="335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24" y="5015144"/>
            <a:ext cx="11350169" cy="903221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8551-ADEB-4B7B-9539-953C81517468}" type="datetime1">
              <a:rPr lang="en-GB" smtClean="0"/>
              <a:t>31/01/2020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151" y="1031011"/>
            <a:ext cx="10980160" cy="2355332"/>
          </a:xfrm>
        </p:spPr>
        <p:txBody>
          <a:bodyPr anchor="ctr">
            <a:normAutofit/>
          </a:bodyPr>
          <a:lstStyle>
            <a:lvl1pPr algn="ctr">
              <a:defRPr sz="3359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530024" y="3820436"/>
            <a:ext cx="11350169" cy="931111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24" y="4755102"/>
            <a:ext cx="11350169" cy="1413198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53B7-BF70-4C2D-BD10-79EC4DFF81CD}" type="datetime1">
              <a:rPr lang="en-GB" smtClean="0"/>
              <a:t>31/01/2020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8140" y="923756"/>
            <a:ext cx="720011" cy="613879"/>
          </a:xfrm>
          <a:prstGeom prst="rect">
            <a:avLst/>
          </a:prstGeom>
        </p:spPr>
        <p:txBody>
          <a:bodyPr vert="horz" lIns="95991" tIns="47995" rIns="95991" bIns="47995" rtlCol="0" anchor="ctr">
            <a:noAutofit/>
          </a:bodyPr>
          <a:lstStyle/>
          <a:p>
            <a:pPr lvl="0"/>
            <a:r>
              <a:rPr lang="en-US" sz="83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20185" y="2728623"/>
            <a:ext cx="720011" cy="613879"/>
          </a:xfrm>
          <a:prstGeom prst="rect">
            <a:avLst/>
          </a:prstGeom>
        </p:spPr>
        <p:txBody>
          <a:bodyPr vert="horz" lIns="95991" tIns="47995" rIns="95991" bIns="47995" rtlCol="0" anchor="ctr">
            <a:noAutofit/>
          </a:bodyPr>
          <a:lstStyle/>
          <a:p>
            <a:pPr lvl="0" algn="r"/>
            <a:r>
              <a:rPr lang="en-US" sz="83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49043" y="3599657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647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24" y="1031011"/>
            <a:ext cx="11350167" cy="235533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530024" y="3810836"/>
            <a:ext cx="11350169" cy="88311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939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23" y="4692885"/>
            <a:ext cx="11350172" cy="1475415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8EF0-C3CB-4F1A-B0C2-AEC125FC4D7C}" type="datetime1">
              <a:rPr lang="en-GB" smtClean="0"/>
              <a:t>31/01/2020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49043" y="3599657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115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656A6-8B55-41F8-86A6-79DDA70F4029}" type="datetime1">
              <a:rPr lang="en-GB" smtClean="0"/>
              <a:t>31/01/2020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49043" y="2541979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671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29318" y="1031011"/>
            <a:ext cx="2233374" cy="51372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0021" y="1031011"/>
            <a:ext cx="8779293" cy="5137288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C7B9-D28D-4E22-A446-56C000AC6FD8}" type="datetime1">
              <a:rPr lang="en-GB" smtClean="0"/>
              <a:t>31/01/2020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69316" y="1039901"/>
            <a:ext cx="0" cy="5119511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1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49043" y="2541979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995F-9D47-4F13-B1FA-32435BE6502F}" type="datetime1">
              <a:rPr lang="en-GB" smtClean="0"/>
              <a:t>31/01/2020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7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0038" y="1839831"/>
            <a:ext cx="9636388" cy="1913218"/>
          </a:xfrm>
        </p:spPr>
        <p:txBody>
          <a:bodyPr anchor="b">
            <a:normAutofit/>
          </a:bodyPr>
          <a:lstStyle>
            <a:lvl1pPr algn="ctr">
              <a:defRPr sz="461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0035" y="4037464"/>
            <a:ext cx="9636391" cy="1002053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12EE-E6C1-4A94-AF4D-615D21781857}" type="datetime1">
              <a:rPr lang="en-GB" smtClean="0"/>
              <a:t>31/01/2020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377267" y="3895256"/>
            <a:ext cx="964193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90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49043" y="2541979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3623" y="2687744"/>
            <a:ext cx="5572882" cy="347486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0908" y="2687744"/>
            <a:ext cx="5572882" cy="347486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B1F67-E1FD-40E5-A6DA-7BC85DD43443}" type="datetime1">
              <a:rPr lang="en-GB" smtClean="0"/>
              <a:t>31/01/2020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9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23" y="2790844"/>
            <a:ext cx="5572882" cy="604942"/>
          </a:xfrm>
        </p:spPr>
        <p:txBody>
          <a:bodyPr anchor="b">
            <a:noAutofit/>
          </a:bodyPr>
          <a:lstStyle>
            <a:lvl1pPr marL="0" indent="0">
              <a:spcBef>
                <a:spcPts val="705"/>
              </a:spcBef>
              <a:spcAft>
                <a:spcPts val="630"/>
              </a:spcAft>
              <a:buNone/>
              <a:defRPr sz="2939" b="0">
                <a:solidFill>
                  <a:schemeClr val="accent1"/>
                </a:solidFill>
              </a:defRPr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023" y="3404675"/>
            <a:ext cx="5572882" cy="27636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00112" y="2790844"/>
            <a:ext cx="5572882" cy="604942"/>
          </a:xfrm>
        </p:spPr>
        <p:txBody>
          <a:bodyPr anchor="b">
            <a:noAutofit/>
          </a:bodyPr>
          <a:lstStyle>
            <a:lvl1pPr marL="0" indent="0">
              <a:spcBef>
                <a:spcPts val="705"/>
              </a:spcBef>
              <a:spcAft>
                <a:spcPts val="630"/>
              </a:spcAft>
              <a:buNone/>
              <a:defRPr sz="2939" b="0">
                <a:solidFill>
                  <a:schemeClr val="accent1"/>
                </a:solidFill>
              </a:defRPr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00112" y="3404675"/>
            <a:ext cx="5572882" cy="27636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A0AA-7513-4DEE-AEF5-D413EA0C1EDB}" type="datetime1">
              <a:rPr lang="en-GB" smtClean="0"/>
              <a:t>31/01/2020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49043" y="2541979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85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B663-863C-4247-82CF-B65863A4E31D}" type="datetime1">
              <a:rPr lang="en-GB" smtClean="0"/>
              <a:t>31/01/2020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49043" y="2541979"/>
            <a:ext cx="111111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02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F66-D596-46B2-82F2-D170D6144917}" type="datetime1">
              <a:rPr lang="en-GB" smtClean="0"/>
              <a:t>31/01/2020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2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146" y="1457639"/>
            <a:ext cx="4391941" cy="1439863"/>
          </a:xfrm>
        </p:spPr>
        <p:txBody>
          <a:bodyPr anchor="b">
            <a:normAutofit/>
          </a:bodyPr>
          <a:lstStyle>
            <a:lvl1pPr algn="ctr">
              <a:defRPr sz="2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096" y="1031011"/>
            <a:ext cx="6460095" cy="513728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8146" y="3181917"/>
            <a:ext cx="4391941" cy="2559760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79969" indent="0">
              <a:buNone/>
              <a:defRPr sz="1260"/>
            </a:lvl2pPr>
            <a:lvl3pPr marL="959937" indent="0">
              <a:buNone/>
              <a:defRPr sz="1050"/>
            </a:lvl3pPr>
            <a:lvl4pPr marL="1439906" indent="0">
              <a:buNone/>
              <a:defRPr sz="945"/>
            </a:lvl4pPr>
            <a:lvl5pPr marL="1919874" indent="0">
              <a:buNone/>
              <a:defRPr sz="945"/>
            </a:lvl5pPr>
            <a:lvl6pPr marL="2399843" indent="0">
              <a:buNone/>
              <a:defRPr sz="945"/>
            </a:lvl6pPr>
            <a:lvl7pPr marL="2879811" indent="0">
              <a:buNone/>
              <a:defRPr sz="945"/>
            </a:lvl7pPr>
            <a:lvl8pPr marL="3359780" indent="0">
              <a:buNone/>
              <a:defRPr sz="945"/>
            </a:lvl8pPr>
            <a:lvl9pPr marL="3839748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1D88-C3FE-4C56-92C8-676BD69CD161}" type="datetime1">
              <a:rPr lang="en-GB" smtClean="0"/>
              <a:t>31/01/2020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49043" y="3057486"/>
            <a:ext cx="415104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50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021" y="1977587"/>
            <a:ext cx="7372333" cy="1439863"/>
          </a:xfrm>
        </p:spPr>
        <p:txBody>
          <a:bodyPr anchor="b">
            <a:normAutofit/>
          </a:bodyPr>
          <a:lstStyle>
            <a:lvl1pPr algn="ctr">
              <a:defRPr sz="293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60966" y="1093229"/>
            <a:ext cx="3618180" cy="501285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79969" indent="0">
              <a:buNone/>
              <a:defRPr sz="1680"/>
            </a:lvl2pPr>
            <a:lvl3pPr marL="959937" indent="0">
              <a:buNone/>
              <a:defRPr sz="1680"/>
            </a:lvl3pPr>
            <a:lvl4pPr marL="1439906" indent="0">
              <a:buNone/>
              <a:defRPr sz="1680"/>
            </a:lvl4pPr>
            <a:lvl5pPr marL="1919874" indent="0">
              <a:buNone/>
              <a:defRPr sz="1680"/>
            </a:lvl5pPr>
            <a:lvl6pPr marL="2399843" indent="0">
              <a:buNone/>
              <a:defRPr sz="1680"/>
            </a:lvl6pPr>
            <a:lvl7pPr marL="2879811" indent="0">
              <a:buNone/>
              <a:defRPr sz="1680"/>
            </a:lvl7pPr>
            <a:lvl8pPr marL="3359780" indent="0">
              <a:buNone/>
              <a:defRPr sz="1680"/>
            </a:lvl8pPr>
            <a:lvl9pPr marL="3839748" indent="0">
              <a:buNone/>
              <a:defRPr sz="1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0021" y="3417450"/>
            <a:ext cx="7372333" cy="1919817"/>
          </a:xfrm>
        </p:spPr>
        <p:txBody>
          <a:bodyPr anchor="t">
            <a:normAutofit/>
          </a:bodyPr>
          <a:lstStyle>
            <a:lvl1pPr marL="0" indent="0" algn="ctr">
              <a:buNone/>
              <a:defRPr sz="1890"/>
            </a:lvl1pPr>
            <a:lvl2pPr marL="479969" indent="0">
              <a:buNone/>
              <a:defRPr sz="1260"/>
            </a:lvl2pPr>
            <a:lvl3pPr marL="959937" indent="0">
              <a:buNone/>
              <a:defRPr sz="1050"/>
            </a:lvl3pPr>
            <a:lvl4pPr marL="1439906" indent="0">
              <a:buNone/>
              <a:defRPr sz="945"/>
            </a:lvl4pPr>
            <a:lvl5pPr marL="1919874" indent="0">
              <a:buNone/>
              <a:defRPr sz="945"/>
            </a:lvl5pPr>
            <a:lvl6pPr marL="2399843" indent="0">
              <a:buNone/>
              <a:defRPr sz="945"/>
            </a:lvl6pPr>
            <a:lvl7pPr marL="2879811" indent="0">
              <a:buNone/>
              <a:defRPr sz="945"/>
            </a:lvl7pPr>
            <a:lvl8pPr marL="3359780" indent="0">
              <a:buNone/>
              <a:defRPr sz="945"/>
            </a:lvl8pPr>
            <a:lvl9pPr marL="3839748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58817-D2F6-42A0-AFBD-C81FA119E2D6}" type="datetime1">
              <a:rPr lang="en-GB" smtClean="0"/>
              <a:t>31/01/2020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2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586" y="0"/>
            <a:ext cx="14445051" cy="7197438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0025" y="1031012"/>
            <a:ext cx="11340163" cy="136875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024" y="2684187"/>
            <a:ext cx="11340163" cy="3484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9169" y="6266069"/>
            <a:ext cx="1890028" cy="293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B1AC78-36E4-4029-AC72-A30454DD9208}" type="datetime1">
              <a:rPr lang="en-GB" smtClean="0"/>
              <a:t>31/01/2020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024" y="6266069"/>
            <a:ext cx="8629143" cy="293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29199" y="6266069"/>
            <a:ext cx="640990" cy="293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95089F-71D1-46B5-8E1C-12D5BC4C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0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/>
  <p:txStyles>
    <p:titleStyle>
      <a:lvl1pPr algn="ctr" defTabSz="479969" rtl="0" eaLnBrk="1" latinLnBrk="0" hangingPunct="1">
        <a:spcBef>
          <a:spcPct val="0"/>
        </a:spcBef>
        <a:buNone/>
        <a:defRPr sz="461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99980" indent="-299980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25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79949" indent="-299980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59917" indent="-299980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8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19894" indent="-179988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99862" indent="-179988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639827" indent="-239984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119796" indent="-239984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599764" indent="-239984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079733" indent="-239984" algn="l" defTabSz="479969" rtl="0" eaLnBrk="1" latinLnBrk="0" hangingPunct="1">
        <a:spcBef>
          <a:spcPct val="20000"/>
        </a:spcBef>
        <a:spcAft>
          <a:spcPts val="630"/>
        </a:spcAft>
        <a:buClr>
          <a:schemeClr val="accent1"/>
        </a:buClr>
        <a:buSzPct val="115000"/>
        <a:buFont typeface="Arial"/>
        <a:buChar char="•"/>
        <a:defRPr sz="14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479969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3.xml"/><Relationship Id="rId7" Type="http://schemas.openxmlformats.org/officeDocument/2006/relationships/slide" Target="slide21.xml"/><Relationship Id="rId2" Type="http://schemas.openxmlformats.org/officeDocument/2006/relationships/hyperlink" Target="ATAUR_CL5_B&amp;G_CLIMATE.pptx#-1,2,Slide 2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17.xml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18" Type="http://schemas.openxmlformats.org/officeDocument/2006/relationships/image" Target="../media/image44.jpeg"/><Relationship Id="rId26" Type="http://schemas.openxmlformats.org/officeDocument/2006/relationships/image" Target="../media/image52.jpeg"/><Relationship Id="rId3" Type="http://schemas.openxmlformats.org/officeDocument/2006/relationships/image" Target="../media/image29.jpeg"/><Relationship Id="rId21" Type="http://schemas.openxmlformats.org/officeDocument/2006/relationships/image" Target="../media/image47.jpe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5" Type="http://schemas.openxmlformats.org/officeDocument/2006/relationships/image" Target="../media/image51.png"/><Relationship Id="rId33" Type="http://schemas.openxmlformats.org/officeDocument/2006/relationships/image" Target="../media/image11.jpeg"/><Relationship Id="rId2" Type="http://schemas.openxmlformats.org/officeDocument/2006/relationships/image" Target="../media/image28.jpeg"/><Relationship Id="rId16" Type="http://schemas.openxmlformats.org/officeDocument/2006/relationships/image" Target="../media/image42.jpeg"/><Relationship Id="rId20" Type="http://schemas.openxmlformats.org/officeDocument/2006/relationships/image" Target="../media/image46.jpeg"/><Relationship Id="rId29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24" Type="http://schemas.openxmlformats.org/officeDocument/2006/relationships/image" Target="../media/image50.jpeg"/><Relationship Id="rId32" Type="http://schemas.openxmlformats.org/officeDocument/2006/relationships/image" Target="../media/image58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23" Type="http://schemas.openxmlformats.org/officeDocument/2006/relationships/image" Target="../media/image49.jpeg"/><Relationship Id="rId28" Type="http://schemas.openxmlformats.org/officeDocument/2006/relationships/image" Target="../media/image54.jpeg"/><Relationship Id="rId10" Type="http://schemas.openxmlformats.org/officeDocument/2006/relationships/image" Target="../media/image36.jpeg"/><Relationship Id="rId19" Type="http://schemas.openxmlformats.org/officeDocument/2006/relationships/image" Target="../media/image45.png"/><Relationship Id="rId31" Type="http://schemas.openxmlformats.org/officeDocument/2006/relationships/image" Target="../media/image57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Relationship Id="rId22" Type="http://schemas.openxmlformats.org/officeDocument/2006/relationships/image" Target="../media/image48.jpeg"/><Relationship Id="rId27" Type="http://schemas.openxmlformats.org/officeDocument/2006/relationships/image" Target="../media/image53.jpeg"/><Relationship Id="rId30" Type="http://schemas.openxmlformats.org/officeDocument/2006/relationships/image" Target="../media/image5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FOTOS\Landscapes &amp; Nature\Manik (11).JPG">
            <a:extLst>
              <a:ext uri="{FF2B5EF4-FFF2-40B4-BE49-F238E27FC236}">
                <a16:creationId xmlns:a16="http://schemas.microsoft.com/office/drawing/2014/main" id="{28831658-884D-4555-90A7-C9CC222DC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9806" y="780256"/>
            <a:ext cx="12420600" cy="563880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861298-95A4-4361-ACAA-22FD2BB6672C}"/>
              </a:ext>
            </a:extLst>
          </p:cNvPr>
          <p:cNvSpPr/>
          <p:nvPr/>
        </p:nvSpPr>
        <p:spPr>
          <a:xfrm>
            <a:off x="3299170" y="4442774"/>
            <a:ext cx="7701439" cy="8469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023CD4-0AA8-400E-AA07-3D5FBF2968EF}"/>
              </a:ext>
            </a:extLst>
          </p:cNvPr>
          <p:cNvSpPr txBox="1"/>
          <p:nvPr/>
        </p:nvSpPr>
        <p:spPr>
          <a:xfrm>
            <a:off x="3240785" y="4347986"/>
            <a:ext cx="7818208" cy="1033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114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আজকের ডিজিটাল ক্লাসে স্বাগত </a:t>
            </a:r>
            <a:endParaRPr lang="en-US" sz="6114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EBAA7D-FEFE-46B0-A130-C24D35B82088}"/>
              </a:ext>
            </a:extLst>
          </p:cNvPr>
          <p:cNvSpPr/>
          <p:nvPr/>
        </p:nvSpPr>
        <p:spPr>
          <a:xfrm>
            <a:off x="3282834" y="5293612"/>
            <a:ext cx="352907" cy="112930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6C529-B28D-442A-B1EA-25AE51F4AFEF}"/>
              </a:ext>
            </a:extLst>
          </p:cNvPr>
          <p:cNvSpPr/>
          <p:nvPr/>
        </p:nvSpPr>
        <p:spPr>
          <a:xfrm>
            <a:off x="10647703" y="5289752"/>
            <a:ext cx="352907" cy="112930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DB30D4-208C-48F6-841A-ECF565A1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A618-5992-4F31-AB24-B547D7640C63}" type="datetime1">
              <a:rPr lang="en-GB" smtClean="0"/>
              <a:t>31/01/2020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2E3C4-149F-4152-9600-038BE6C9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C15783-AC69-4C8E-89D3-E8ABFEAD9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8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4E89A0-0B3B-44E1-81A1-41644E046460}"/>
              </a:ext>
            </a:extLst>
          </p:cNvPr>
          <p:cNvSpPr txBox="1"/>
          <p:nvPr/>
        </p:nvSpPr>
        <p:spPr>
          <a:xfrm>
            <a:off x="5142200" y="765442"/>
            <a:ext cx="4115808" cy="66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জলবায়ু পরিবর্তনের কারণ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ATAUR\Desktop\RAIN RAIN\photo-1424785198.jpg">
            <a:extLst>
              <a:ext uri="{FF2B5EF4-FFF2-40B4-BE49-F238E27FC236}">
                <a16:creationId xmlns:a16="http://schemas.microsoft.com/office/drawing/2014/main" id="{956E772C-1EF2-483E-B580-B0DBFFAE2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4749" y="1736733"/>
            <a:ext cx="5293612" cy="3434966"/>
          </a:xfrm>
          <a:prstGeom prst="round2DiagRect">
            <a:avLst>
              <a:gd name="adj1" fmla="val 17793"/>
              <a:gd name="adj2" fmla="val 0"/>
            </a:avLst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2" descr="C:\Users\ATAUR\Desktop\RAIN RAIN\air-pollution.jpg">
            <a:extLst>
              <a:ext uri="{FF2B5EF4-FFF2-40B4-BE49-F238E27FC236}">
                <a16:creationId xmlns:a16="http://schemas.microsoft.com/office/drawing/2014/main" id="{D1F1F95D-5948-4787-8851-9FB930CEE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905"/>
          <a:stretch>
            <a:fillRect/>
          </a:stretch>
        </p:blipFill>
        <p:spPr bwMode="auto">
          <a:xfrm>
            <a:off x="7411853" y="1736733"/>
            <a:ext cx="5505357" cy="3417045"/>
          </a:xfrm>
          <a:prstGeom prst="round2DiagRect">
            <a:avLst>
              <a:gd name="adj1" fmla="val 0"/>
              <a:gd name="adj2" fmla="val 21841"/>
            </a:avLst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FFB46A-B6D9-45A8-987A-E3F6629A5C91}"/>
              </a:ext>
            </a:extLst>
          </p:cNvPr>
          <p:cNvSpPr txBox="1"/>
          <p:nvPr/>
        </p:nvSpPr>
        <p:spPr>
          <a:xfrm>
            <a:off x="4188386" y="5480501"/>
            <a:ext cx="6023436" cy="66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শিল্পকারখানা ও এবং যানবাহনের ধোঁয়া। 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93A3C0-28D3-4EF2-AC1C-87720215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38F9-9551-40F6-8EEC-85E7A809DCA0}" type="datetime1">
              <a:rPr lang="en-GB" smtClean="0"/>
              <a:t>31/01/2020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50C6DC-F900-415A-892B-0EF68CD5F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CBCC47C-E802-46AB-8461-BAFF621C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8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1BAE5C-08C8-40EE-8045-175F3E464E85}"/>
              </a:ext>
            </a:extLst>
          </p:cNvPr>
          <p:cNvSpPr txBox="1"/>
          <p:nvPr/>
        </p:nvSpPr>
        <p:spPr>
          <a:xfrm>
            <a:off x="2647599" y="739235"/>
            <a:ext cx="9105013" cy="54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964" dirty="0">
                <a:latin typeface="NikoshBAN" pitchFamily="2" charset="0"/>
                <a:cs typeface="NikoshBAN" pitchFamily="2" charset="0"/>
              </a:rPr>
              <a:t>জলবায়ু পরিবর্তনের কারণ </a:t>
            </a:r>
            <a:endParaRPr lang="en-US" sz="296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DB38C4-F831-4C96-BD15-B7AD55877456}"/>
              </a:ext>
            </a:extLst>
          </p:cNvPr>
          <p:cNvSpPr txBox="1"/>
          <p:nvPr/>
        </p:nvSpPr>
        <p:spPr>
          <a:xfrm>
            <a:off x="2647597" y="1251133"/>
            <a:ext cx="9105013" cy="66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বিশ্বের তাপমাত্রা বেড়ে যাওয়ার ফলে</a:t>
            </a:r>
            <a:r>
              <a:rPr lang="en-US" sz="3705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705" dirty="0">
                <a:latin typeface="NikoshBAN" pitchFamily="2" charset="0"/>
                <a:cs typeface="NikoshBAN" pitchFamily="2" charset="0"/>
              </a:rPr>
              <a:t> 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:\ATAUR SOFT\HOBIGONJ PTI\ICT-2014\Primary text book\Image Book\Science\science-5_Extracted_Images\page89output.jpg">
            <a:extLst>
              <a:ext uri="{FF2B5EF4-FFF2-40B4-BE49-F238E27FC236}">
                <a16:creationId xmlns:a16="http://schemas.microsoft.com/office/drawing/2014/main" id="{42914C32-C9AC-4603-B1FF-A509B691A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5081" t="48167" r="24111" b="26929"/>
          <a:stretch>
            <a:fillRect/>
          </a:stretch>
        </p:blipFill>
        <p:spPr bwMode="auto">
          <a:xfrm>
            <a:off x="1637122" y="1950207"/>
            <a:ext cx="5562982" cy="352967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2" descr="C:\Users\Ataur\Desktop\samajik\photo-1454684838.jpg">
            <a:extLst>
              <a:ext uri="{FF2B5EF4-FFF2-40B4-BE49-F238E27FC236}">
                <a16:creationId xmlns:a16="http://schemas.microsoft.com/office/drawing/2014/main" id="{157BB193-DF3A-448D-8190-1C504BA24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1785"/>
          <a:stretch>
            <a:fillRect/>
          </a:stretch>
        </p:blipFill>
        <p:spPr bwMode="auto">
          <a:xfrm>
            <a:off x="7560002" y="1950806"/>
            <a:ext cx="5203085" cy="35290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42F560-3AE8-452E-A144-26A5E8BDAB74}"/>
              </a:ext>
            </a:extLst>
          </p:cNvPr>
          <p:cNvSpPr txBox="1"/>
          <p:nvPr/>
        </p:nvSpPr>
        <p:spPr>
          <a:xfrm>
            <a:off x="2407040" y="5488464"/>
            <a:ext cx="4023145" cy="66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একদিকে বরফ গলে যাচ্ছে</a:t>
            </a:r>
            <a:r>
              <a:rPr lang="en-US" sz="3705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705" dirty="0">
                <a:latin typeface="NikoshBAN" pitchFamily="2" charset="0"/>
                <a:cs typeface="NikoshBAN" pitchFamily="2" charset="0"/>
              </a:rPr>
              <a:t> 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870BA6-2C78-4538-98DA-E45976B09182}"/>
              </a:ext>
            </a:extLst>
          </p:cNvPr>
          <p:cNvSpPr txBox="1"/>
          <p:nvPr/>
        </p:nvSpPr>
        <p:spPr>
          <a:xfrm>
            <a:off x="7560002" y="5517065"/>
            <a:ext cx="5293612" cy="66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অন্যদিকে জলাশয় শুকিয়ে যাচ্ছে</a:t>
            </a:r>
            <a:r>
              <a:rPr lang="en-US" sz="3705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705" dirty="0">
                <a:latin typeface="NikoshBAN" pitchFamily="2" charset="0"/>
                <a:cs typeface="NikoshBAN" pitchFamily="2" charset="0"/>
              </a:rPr>
              <a:t> 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1824771-42D3-4F1A-98C2-1A47E5A6B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3300A-BA64-4C8F-B49F-47B9FB154134}" type="datetime1">
              <a:rPr lang="en-GB" smtClean="0"/>
              <a:t>31/01/2020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4917F75-648B-47AD-BEEB-C37E79F92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5D2B3B-1173-4152-87B1-8EBD5BDB1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2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8F2407-7682-428A-94C6-661671A4C7E9}"/>
              </a:ext>
            </a:extLst>
          </p:cNvPr>
          <p:cNvSpPr txBox="1"/>
          <p:nvPr/>
        </p:nvSpPr>
        <p:spPr>
          <a:xfrm>
            <a:off x="2647599" y="747773"/>
            <a:ext cx="9105013" cy="54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964" dirty="0">
                <a:latin typeface="NikoshBAN" pitchFamily="2" charset="0"/>
                <a:cs typeface="NikoshBAN" pitchFamily="2" charset="0"/>
              </a:rPr>
              <a:t>জলবায়ু পরিবর্তনের কারণ </a:t>
            </a:r>
            <a:endParaRPr lang="en-US" sz="2964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17DE9D38-B00E-416A-8CE2-FF1DE238B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12" y="1574936"/>
            <a:ext cx="5293142" cy="3648094"/>
          </a:xfrm>
          <a:prstGeom prst="rect">
            <a:avLst/>
          </a:prstGeom>
          <a:ln w="127000" cap="sq">
            <a:noFill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ages (61).jpg">
            <a:extLst>
              <a:ext uri="{FF2B5EF4-FFF2-40B4-BE49-F238E27FC236}">
                <a16:creationId xmlns:a16="http://schemas.microsoft.com/office/drawing/2014/main" id="{3B9FAD22-6CEF-4908-8D69-D61B268CE6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846"/>
          <a:stretch>
            <a:fillRect/>
          </a:stretch>
        </p:blipFill>
        <p:spPr>
          <a:xfrm>
            <a:off x="7379320" y="1543196"/>
            <a:ext cx="5255561" cy="3679834"/>
          </a:xfrm>
          <a:prstGeom prst="rect">
            <a:avLst/>
          </a:prstGeom>
          <a:ln w="381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B9F73D-E624-4F61-A00D-DEA424A77EE2}"/>
              </a:ext>
            </a:extLst>
          </p:cNvPr>
          <p:cNvSpPr txBox="1"/>
          <p:nvPr/>
        </p:nvSpPr>
        <p:spPr>
          <a:xfrm>
            <a:off x="2682890" y="5555481"/>
            <a:ext cx="9599083" cy="662489"/>
          </a:xfrm>
          <a:prstGeom prst="rect">
            <a:avLst/>
          </a:prstGeom>
          <a:noFill/>
          <a:ln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বন উজার করে ফেলার কারণে পৃথিবীর তাপমাত্রা বেড়ে যাচ্ছে।  </a:t>
            </a:r>
            <a:endParaRPr lang="en-US" sz="3705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9257C9-83F9-44A0-9FAD-8F1C133C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9BA8-5F3F-453F-B58F-FD84CFE91166}" type="datetime1">
              <a:rPr lang="en-GB" smtClean="0"/>
              <a:t>31/01/2020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347F9F-9346-401D-A12E-D41E0310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ED6712D-D1D7-4EFF-BB0F-E4A57E21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1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School\IMG_20141029_141620.jpg">
            <a:extLst>
              <a:ext uri="{FF2B5EF4-FFF2-40B4-BE49-F238E27FC236}">
                <a16:creationId xmlns:a16="http://schemas.microsoft.com/office/drawing/2014/main" id="{53730CF9-2056-49FA-B0DA-7DA60AA31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8643" b="6533"/>
          <a:stretch>
            <a:fillRect/>
          </a:stretch>
        </p:blipFill>
        <p:spPr bwMode="auto">
          <a:xfrm>
            <a:off x="5393661" y="1893614"/>
            <a:ext cx="3359238" cy="2553020"/>
          </a:xfrm>
          <a:prstGeom prst="roundRect">
            <a:avLst>
              <a:gd name="adj" fmla="val 20963"/>
            </a:avLst>
          </a:prstGeom>
          <a:noFill/>
          <a:ln>
            <a:solidFill>
              <a:srgbClr val="00B0F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01949E-25EA-4CDC-B81D-EC138C05D8DE}"/>
              </a:ext>
            </a:extLst>
          </p:cNvPr>
          <p:cNvSpPr txBox="1"/>
          <p:nvPr/>
        </p:nvSpPr>
        <p:spPr>
          <a:xfrm>
            <a:off x="2329983" y="5074975"/>
            <a:ext cx="9387339" cy="71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76" dirty="0">
                <a:latin typeface="NikoshBAN" pitchFamily="2" charset="0"/>
                <a:cs typeface="NikoshBAN" pitchFamily="2" charset="0"/>
              </a:rPr>
              <a:t>জলবায়ু পরিবর্তনের ৩টি কারণ লেখ। </a:t>
            </a:r>
            <a:endParaRPr lang="en-US" sz="407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C4E043-9D0E-4AF7-B1DD-5EE0987D8665}"/>
              </a:ext>
            </a:extLst>
          </p:cNvPr>
          <p:cNvSpPr txBox="1"/>
          <p:nvPr/>
        </p:nvSpPr>
        <p:spPr>
          <a:xfrm>
            <a:off x="4623881" y="944210"/>
            <a:ext cx="5152449" cy="63523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3705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3705" dirty="0">
                <a:latin typeface="NikoshBAN" pitchFamily="2" charset="0"/>
                <a:cs typeface="NikoshBAN" pitchFamily="2" charset="0"/>
              </a:rPr>
              <a:t> কাজ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3B6896-C3AC-44DF-AF91-99862C1D9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2FB8-25DC-4DE5-98F8-C1BD5E9880BF}" type="datetime1">
              <a:rPr lang="en-GB" smtClean="0"/>
              <a:t>31/01/2020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F6AAA-2BF7-436A-88D4-8E6D70E21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29E3C-A696-446B-B669-A1456B08E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1F95AD-B057-493E-9636-5A61C4684049}"/>
              </a:ext>
            </a:extLst>
          </p:cNvPr>
          <p:cNvSpPr txBox="1"/>
          <p:nvPr/>
        </p:nvSpPr>
        <p:spPr>
          <a:xfrm>
            <a:off x="2647599" y="749147"/>
            <a:ext cx="9105013" cy="66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জলবায়ু পরিবর্তনের প্রভাবে যা হচ্ছে ---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Ataur\Desktop\OOOO\11IN_DROUGHT_31161f.jpg">
            <a:extLst>
              <a:ext uri="{FF2B5EF4-FFF2-40B4-BE49-F238E27FC236}">
                <a16:creationId xmlns:a16="http://schemas.microsoft.com/office/drawing/2014/main" id="{A074531B-9EB6-48C5-8A4D-0E749460E3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r="8290" b="8806"/>
          <a:stretch/>
        </p:blipFill>
        <p:spPr bwMode="auto">
          <a:xfrm>
            <a:off x="1694750" y="1679751"/>
            <a:ext cx="5380764" cy="395393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 descr="C:\Users\Ataur\Desktop\OOOO\climatechange-660x330.jpg">
            <a:extLst>
              <a:ext uri="{FF2B5EF4-FFF2-40B4-BE49-F238E27FC236}">
                <a16:creationId xmlns:a16="http://schemas.microsoft.com/office/drawing/2014/main" id="{96FFD75B-08E9-4983-BAE9-875902F2B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4363" r="12980"/>
          <a:stretch>
            <a:fillRect/>
          </a:stretch>
        </p:blipFill>
        <p:spPr bwMode="auto">
          <a:xfrm>
            <a:off x="7220974" y="1679751"/>
            <a:ext cx="5484489" cy="395393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DFEDB9-E089-4622-9E9D-FBC7DD74F8AB}"/>
              </a:ext>
            </a:extLst>
          </p:cNvPr>
          <p:cNvSpPr txBox="1"/>
          <p:nvPr/>
        </p:nvSpPr>
        <p:spPr>
          <a:xfrm>
            <a:off x="4644749" y="5717409"/>
            <a:ext cx="5152449" cy="71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76" dirty="0">
                <a:latin typeface="NikoshBAN" pitchFamily="2" charset="0"/>
                <a:cs typeface="NikoshBAN" pitchFamily="2" charset="0"/>
              </a:rPr>
              <a:t>গড় তাপমাত্রা বৃদ্ধি পাচ্ছে</a:t>
            </a:r>
            <a:r>
              <a:rPr lang="en-US" sz="4076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76" dirty="0">
                <a:latin typeface="NikoshBAN" pitchFamily="2" charset="0"/>
                <a:cs typeface="NikoshBAN" pitchFamily="2" charset="0"/>
              </a:rPr>
              <a:t>  </a:t>
            </a:r>
            <a:endParaRPr lang="en-US" sz="407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12DF57D-257F-4867-ADF8-702CC4F9D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EEA4-C4AB-4DCC-AD7B-E1A222509FEE}" type="datetime1">
              <a:rPr lang="en-GB" smtClean="0"/>
              <a:t>31/01/2020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8C397F-466A-49E1-8D07-0EE85C022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F841D31-4A24-4731-A77E-85C43BA49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7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65CDEA-E88A-4C4C-8295-6F5FDB1C18DB}"/>
              </a:ext>
            </a:extLst>
          </p:cNvPr>
          <p:cNvSpPr txBox="1"/>
          <p:nvPr/>
        </p:nvSpPr>
        <p:spPr>
          <a:xfrm>
            <a:off x="2647599" y="746029"/>
            <a:ext cx="9105013" cy="54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964" dirty="0">
                <a:latin typeface="NikoshBAN" pitchFamily="2" charset="0"/>
                <a:cs typeface="NikoshBAN" pitchFamily="2" charset="0"/>
              </a:rPr>
              <a:t>জলবায়ু পরিবর্তনের প্রভাবে যা হচ্ছে --- </a:t>
            </a:r>
            <a:endParaRPr lang="en-US" sz="2964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ATAUR RAHMAN\Desktop\FLOOD\ff21.jpg">
            <a:extLst>
              <a:ext uri="{FF2B5EF4-FFF2-40B4-BE49-F238E27FC236}">
                <a16:creationId xmlns:a16="http://schemas.microsoft.com/office/drawing/2014/main" id="{98CD0540-8E3D-4386-B5AA-AC7B41305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4408" r="10036"/>
          <a:stretch>
            <a:fillRect/>
          </a:stretch>
        </p:blipFill>
        <p:spPr bwMode="auto">
          <a:xfrm>
            <a:off x="1765331" y="1537668"/>
            <a:ext cx="5293612" cy="340303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pic>
        <p:nvPicPr>
          <p:cNvPr id="4" name="Picture 2" descr="C:\Users\Ataur\Desktop\samajik\10569-draught-maharastra.jpg">
            <a:extLst>
              <a:ext uri="{FF2B5EF4-FFF2-40B4-BE49-F238E27FC236}">
                <a16:creationId xmlns:a16="http://schemas.microsoft.com/office/drawing/2014/main" id="{26E4C148-7F51-4697-B98B-A0CD75ACE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11111"/>
          <a:stretch>
            <a:fillRect/>
          </a:stretch>
        </p:blipFill>
        <p:spPr bwMode="auto">
          <a:xfrm>
            <a:off x="7341269" y="1537668"/>
            <a:ext cx="5293612" cy="340303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2B046E-CE21-4C5C-B16C-8962034969F1}"/>
              </a:ext>
            </a:extLst>
          </p:cNvPr>
          <p:cNvSpPr txBox="1"/>
          <p:nvPr/>
        </p:nvSpPr>
        <p:spPr>
          <a:xfrm>
            <a:off x="2682890" y="5434775"/>
            <a:ext cx="9105013" cy="66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অতিবৃষ্টি বা অনাবৃষ্টি হচ্ছে। 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9CE817-9539-4F70-BDD4-CCC5DB6D7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6EA8E-D49E-4E2B-ABB6-0164A6797D3B}" type="datetime1">
              <a:rPr lang="en-GB" smtClean="0"/>
              <a:t>31/01/2020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8AD566C-4341-472D-BF15-50C82E984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B7CDFC-071E-4765-9891-5F6060E2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8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5BA5E6-EBF4-497D-A576-9DFA5EAAA731}"/>
              </a:ext>
            </a:extLst>
          </p:cNvPr>
          <p:cNvSpPr txBox="1"/>
          <p:nvPr/>
        </p:nvSpPr>
        <p:spPr>
          <a:xfrm>
            <a:off x="2647599" y="655280"/>
            <a:ext cx="9105013" cy="66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জলবায়ু পরিবর্তনের প্রভাবে যা হচ্ছে ---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:\Deksop\CYCLON\cyclone.jpg">
            <a:extLst>
              <a:ext uri="{FF2B5EF4-FFF2-40B4-BE49-F238E27FC236}">
                <a16:creationId xmlns:a16="http://schemas.microsoft.com/office/drawing/2014/main" id="{9CE27506-CE6C-46CE-BA41-2122E7B29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11538"/>
          <a:stretch>
            <a:fillRect/>
          </a:stretch>
        </p:blipFill>
        <p:spPr bwMode="auto">
          <a:xfrm>
            <a:off x="1835912" y="1826297"/>
            <a:ext cx="5450613" cy="3317330"/>
          </a:xfrm>
          <a:prstGeom prst="snip2Diag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Picture 3" descr="C:\Users\ATAUR RAHMAN\Desktop\CYCLON\image_10127.jpg">
            <a:extLst>
              <a:ext uri="{FF2B5EF4-FFF2-40B4-BE49-F238E27FC236}">
                <a16:creationId xmlns:a16="http://schemas.microsoft.com/office/drawing/2014/main" id="{6AB9370A-4EB2-4D9E-A851-1E7FB51D2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6780"/>
          <a:stretch>
            <a:fillRect/>
          </a:stretch>
        </p:blipFill>
        <p:spPr bwMode="auto">
          <a:xfrm>
            <a:off x="7618545" y="1826296"/>
            <a:ext cx="4995491" cy="3326153"/>
          </a:xfrm>
          <a:prstGeom prst="snip2DiagRect">
            <a:avLst>
              <a:gd name="adj1" fmla="val 15394"/>
              <a:gd name="adj2" fmla="val 0"/>
            </a:avLst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390FD7-7F35-4A28-9A6C-79BC249A9571}"/>
              </a:ext>
            </a:extLst>
          </p:cNvPr>
          <p:cNvSpPr txBox="1"/>
          <p:nvPr/>
        </p:nvSpPr>
        <p:spPr>
          <a:xfrm>
            <a:off x="2894635" y="5575938"/>
            <a:ext cx="9105013" cy="66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ঘূর্ণিঝড়ের প্রকোপ বেড়ে যাচ্ছে। 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BFF2B1-AA66-44FB-883B-E0F6849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67558-013B-40AE-B734-C14FB95EC48C}" type="datetime1">
              <a:rPr lang="en-GB" smtClean="0"/>
              <a:t>31/01/2020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A190F9-DBF3-4F5D-97F4-54CB08717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75E0D25-16C4-480E-BA88-0A10010D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6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EFEF1E-F205-47FC-AC74-6144D7EFA1CD}"/>
              </a:ext>
            </a:extLst>
          </p:cNvPr>
          <p:cNvSpPr txBox="1"/>
          <p:nvPr/>
        </p:nvSpPr>
        <p:spPr>
          <a:xfrm>
            <a:off x="2647599" y="612385"/>
            <a:ext cx="9105013" cy="66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জলবায়ু পরিবর্তনের প্রভাবে যা হচ্ছে ---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ATAUR RAHMAN\Desktop\FLOOD\f.jpg">
            <a:extLst>
              <a:ext uri="{FF2B5EF4-FFF2-40B4-BE49-F238E27FC236}">
                <a16:creationId xmlns:a16="http://schemas.microsoft.com/office/drawing/2014/main" id="{426AE19E-0C03-4E3B-B177-4364355EF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912" y="1341048"/>
            <a:ext cx="5236712" cy="3670238"/>
          </a:xfrm>
          <a:prstGeom prst="round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Picture 3" descr="1138.jpg">
            <a:extLst>
              <a:ext uri="{FF2B5EF4-FFF2-40B4-BE49-F238E27FC236}">
                <a16:creationId xmlns:a16="http://schemas.microsoft.com/office/drawing/2014/main" id="{A79E39AB-8103-4B84-A173-21D46E1F861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2000" contrast="-13000"/>
          </a:blip>
          <a:stretch>
            <a:fillRect/>
          </a:stretch>
        </p:blipFill>
        <p:spPr>
          <a:xfrm>
            <a:off x="7270687" y="1341048"/>
            <a:ext cx="5387721" cy="3670238"/>
          </a:xfrm>
          <a:prstGeom prst="roundRect">
            <a:avLst>
              <a:gd name="adj" fmla="val 17625"/>
            </a:avLst>
          </a:prstGeom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659CE2-FBA3-4234-96EF-117668AABCB5}"/>
              </a:ext>
            </a:extLst>
          </p:cNvPr>
          <p:cNvSpPr txBox="1"/>
          <p:nvPr/>
        </p:nvSpPr>
        <p:spPr>
          <a:xfrm>
            <a:off x="2682890" y="5505356"/>
            <a:ext cx="9105013" cy="71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76" dirty="0">
                <a:latin typeface="NikoshBAN" pitchFamily="2" charset="0"/>
                <a:cs typeface="NikoshBAN" pitchFamily="2" charset="0"/>
              </a:rPr>
              <a:t>বারবার ভয়াবহ বন্যা হচ্ছে।  </a:t>
            </a:r>
            <a:endParaRPr lang="en-US" sz="407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8EA5A5-C68D-4E96-886A-C1532A5A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4126-708D-494B-8EA0-A29E5116784E}" type="datetime1">
              <a:rPr lang="en-GB" smtClean="0"/>
              <a:t>31/01/2020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C72B44-2DBB-4010-AC5C-F88DA4848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E0F482E-07F0-46CD-ABD7-50E88F8C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8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86E60A-6094-4AE6-A224-1DDA45655EFA}"/>
              </a:ext>
            </a:extLst>
          </p:cNvPr>
          <p:cNvSpPr txBox="1"/>
          <p:nvPr/>
        </p:nvSpPr>
        <p:spPr>
          <a:xfrm>
            <a:off x="2647599" y="686811"/>
            <a:ext cx="9105013" cy="66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জলবায়ু পরিবর্তনের প্রভাবে যা হচ্ছে ---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Ataur\Desktop\OOOO\1_278111.jpg">
            <a:extLst>
              <a:ext uri="{FF2B5EF4-FFF2-40B4-BE49-F238E27FC236}">
                <a16:creationId xmlns:a16="http://schemas.microsoft.com/office/drawing/2014/main" id="{BF63EE7C-2C85-4E37-B2AB-887C3983A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1267"/>
          <a:stretch>
            <a:fillRect/>
          </a:stretch>
        </p:blipFill>
        <p:spPr bwMode="auto">
          <a:xfrm>
            <a:off x="1765331" y="1623374"/>
            <a:ext cx="5447639" cy="3458493"/>
          </a:xfrm>
          <a:prstGeom prst="round2DiagRect">
            <a:avLst>
              <a:gd name="adj1" fmla="val 0"/>
              <a:gd name="adj2" fmla="val 14165"/>
            </a:avLst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 descr="C:\Users\Ataur\Desktop\OOOO\15914822_303.jpg">
            <a:extLst>
              <a:ext uri="{FF2B5EF4-FFF2-40B4-BE49-F238E27FC236}">
                <a16:creationId xmlns:a16="http://schemas.microsoft.com/office/drawing/2014/main" id="{37755B53-DC87-4A0F-9E7E-933A5B324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8266"/>
          <a:stretch>
            <a:fillRect/>
          </a:stretch>
        </p:blipFill>
        <p:spPr bwMode="auto">
          <a:xfrm>
            <a:off x="7411851" y="1623374"/>
            <a:ext cx="5011286" cy="3451008"/>
          </a:xfrm>
          <a:prstGeom prst="round2Diag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E9B88D-E762-4230-8B31-B7A954CDC47F}"/>
              </a:ext>
            </a:extLst>
          </p:cNvPr>
          <p:cNvSpPr txBox="1"/>
          <p:nvPr/>
        </p:nvSpPr>
        <p:spPr>
          <a:xfrm>
            <a:off x="2824053" y="5505357"/>
            <a:ext cx="9105013" cy="66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মাটির লবণাক্ততা বেড়ে কৃষিজমির ক্ষতি হচ্ছে। 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A4EB76-A550-4BE7-914E-E489590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18B1-0DB0-49A6-A8BF-F019CF065EEB}" type="datetime1">
              <a:rPr lang="en-GB" smtClean="0"/>
              <a:t>31/01/2020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25BE26A-D975-4DFC-BDB0-3CCF0DBB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CAB037-8E9E-490C-BA0B-30ED505E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9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228F7F-B306-4EA8-BAED-CAF0A7263E57}"/>
              </a:ext>
            </a:extLst>
          </p:cNvPr>
          <p:cNvSpPr txBox="1"/>
          <p:nvPr/>
        </p:nvSpPr>
        <p:spPr>
          <a:xfrm>
            <a:off x="2647599" y="655281"/>
            <a:ext cx="9105013" cy="66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জলবায়ু পরিবর্তনের প্রভাবে যা হচ্ছে ---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Ataur\Desktop\OOOO\climatechange_bg20150512204848.jpg">
            <a:extLst>
              <a:ext uri="{FF2B5EF4-FFF2-40B4-BE49-F238E27FC236}">
                <a16:creationId xmlns:a16="http://schemas.microsoft.com/office/drawing/2014/main" id="{1E49FC32-BB3E-47CB-9A5A-481AEAABC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8956" r="14521" b="3147"/>
          <a:stretch>
            <a:fillRect/>
          </a:stretch>
        </p:blipFill>
        <p:spPr bwMode="auto">
          <a:xfrm>
            <a:off x="1765331" y="1501264"/>
            <a:ext cx="5296210" cy="379234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4" descr="C:\Users\Ataur\Desktop\OOOO\Kenya-Drought.jpg">
            <a:extLst>
              <a:ext uri="{FF2B5EF4-FFF2-40B4-BE49-F238E27FC236}">
                <a16:creationId xmlns:a16="http://schemas.microsoft.com/office/drawing/2014/main" id="{9088A02D-A444-4DBB-B3C2-B3B953CB4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6857"/>
          <a:stretch>
            <a:fillRect/>
          </a:stretch>
        </p:blipFill>
        <p:spPr bwMode="auto">
          <a:xfrm>
            <a:off x="7235397" y="1501264"/>
            <a:ext cx="5328903" cy="376782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72ACA5-7BC3-4A7B-928C-050C257A95C3}"/>
              </a:ext>
            </a:extLst>
          </p:cNvPr>
          <p:cNvSpPr txBox="1"/>
          <p:nvPr/>
        </p:nvSpPr>
        <p:spPr>
          <a:xfrm>
            <a:off x="2753472" y="5717101"/>
            <a:ext cx="9105013" cy="66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গাছপালা ও বিভিন্ন প্রাণী ধ্বংস হচ্ছে। 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294438-DD13-4C4C-BCF0-5EFCA9FE5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36AD-6A41-4DA9-AFB2-10F67FD621A0}" type="datetime1">
              <a:rPr lang="en-GB" smtClean="0"/>
              <a:t>31/01/2020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EE0CA7-A01D-4B9C-BEDE-4BF5BB5A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B637E8-E178-4713-9F91-3742DC07A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ruler.gif">
            <a:extLst>
              <a:ext uri="{FF2B5EF4-FFF2-40B4-BE49-F238E27FC236}">
                <a16:creationId xmlns:a16="http://schemas.microsoft.com/office/drawing/2014/main" id="{E8466EE8-A08B-49FF-B060-60FFD11B2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76" y="6063026"/>
            <a:ext cx="12880427" cy="4789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3697B5-0A5B-4AA2-87DF-5EB2823106B8}"/>
              </a:ext>
            </a:extLst>
          </p:cNvPr>
          <p:cNvSpPr txBox="1"/>
          <p:nvPr/>
        </p:nvSpPr>
        <p:spPr>
          <a:xfrm>
            <a:off x="5717893" y="737434"/>
            <a:ext cx="2964423" cy="776396"/>
          </a:xfrm>
          <a:prstGeom prst="frame">
            <a:avLst>
              <a:gd name="adj1" fmla="val 6061"/>
            </a:avLst>
          </a:prstGeom>
          <a:solidFill>
            <a:srgbClr val="00B0F0"/>
          </a:solidFill>
          <a:ln>
            <a:solidFill>
              <a:srgbClr val="00B050"/>
            </a:solidFill>
            <a:prstDash val="sysDash"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2964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2964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95C7DE-AAE8-4682-A6FA-07DF8B29F34B}"/>
              </a:ext>
            </a:extLst>
          </p:cNvPr>
          <p:cNvSpPr txBox="1"/>
          <p:nvPr/>
        </p:nvSpPr>
        <p:spPr>
          <a:xfrm>
            <a:off x="3325407" y="1693956"/>
            <a:ext cx="2046863" cy="93158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F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শিক্ষক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949DEE-4CB7-4CEF-AE9E-C535900F6AA9}"/>
              </a:ext>
            </a:extLst>
          </p:cNvPr>
          <p:cNvSpPr txBox="1"/>
          <p:nvPr/>
        </p:nvSpPr>
        <p:spPr>
          <a:xfrm>
            <a:off x="9084707" y="1693956"/>
            <a:ext cx="1905700" cy="93158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B0F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পাঠ 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6520CD-9366-46FA-9601-4E923C6C89AC}"/>
              </a:ext>
            </a:extLst>
          </p:cNvPr>
          <p:cNvSpPr txBox="1"/>
          <p:nvPr/>
        </p:nvSpPr>
        <p:spPr>
          <a:xfrm>
            <a:off x="914400" y="3014326"/>
            <a:ext cx="7838499" cy="24384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pPr>
              <a:buFont typeface="Wingdings" pitchFamily="2" charset="2"/>
              <a:buChar char="v"/>
            </a:pPr>
            <a:r>
              <a:rPr lang="en-US" sz="4446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IN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IN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IN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bn-IN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IN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IN" sz="3600" dirty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bn-BD" sz="36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০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ং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ণ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ী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থ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বিদ্যালয় 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ম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র।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C59E80-7504-4706-895F-2A36D00E2D6C}"/>
              </a:ext>
            </a:extLst>
          </p:cNvPr>
          <p:cNvSpPr txBox="1"/>
          <p:nvPr/>
        </p:nvSpPr>
        <p:spPr>
          <a:xfrm>
            <a:off x="8323574" y="3014326"/>
            <a:ext cx="5162239" cy="24384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pPr>
              <a:buFont typeface="Wingdings" pitchFamily="2" charset="2"/>
              <a:buChar char="Ø"/>
            </a:pPr>
            <a:r>
              <a:rPr lang="bn-BD" sz="4446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পঞ্চম   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ছয় </a:t>
            </a:r>
          </a:p>
          <a:p>
            <a:pPr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৪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মিনিট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ADEB98D2-9A19-4BB7-BF40-22C312B80E23}"/>
              </a:ext>
            </a:extLst>
          </p:cNvPr>
          <p:cNvSpPr/>
          <p:nvPr/>
        </p:nvSpPr>
        <p:spPr>
          <a:xfrm>
            <a:off x="5717894" y="5582136"/>
            <a:ext cx="2964423" cy="423489"/>
          </a:xfrm>
          <a:prstGeom prst="flowChartTerminator">
            <a:avLst/>
          </a:prstGeom>
          <a:gradFill>
            <a:gsLst>
              <a:gs pos="2000">
                <a:srgbClr val="CCCCFF">
                  <a:alpha val="18000"/>
                </a:srgb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795CEEF7-DA2D-4665-8329-A30D3E10B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1740" y="1643152"/>
            <a:ext cx="1673497" cy="1740275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28136B-E10C-4298-A1CF-3CC39AD42D4F}"/>
              </a:ext>
            </a:extLst>
          </p:cNvPr>
          <p:cNvSpPr txBox="1"/>
          <p:nvPr/>
        </p:nvSpPr>
        <p:spPr>
          <a:xfrm>
            <a:off x="5569823" y="5542780"/>
            <a:ext cx="3317330" cy="49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594" dirty="0">
                <a:latin typeface="NikoshBAN" pitchFamily="2" charset="0"/>
                <a:cs typeface="NikoshBAN" pitchFamily="2" charset="0"/>
              </a:rPr>
              <a:t>মোবা</a:t>
            </a:r>
            <a:r>
              <a:rPr lang="en-US" sz="2594" dirty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2594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94" dirty="0">
                <a:latin typeface="NikoshBAN" pitchFamily="2" charset="0"/>
                <a:cs typeface="NikoshBAN" pitchFamily="2" charset="0"/>
              </a:rPr>
              <a:t>01715-</a:t>
            </a:r>
            <a:r>
              <a:rPr lang="bn-IN" sz="2594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594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IN" sz="2594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594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IN" sz="2594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2594" dirty="0">
                <a:latin typeface="NikoshBAN" pitchFamily="2" charset="0"/>
                <a:cs typeface="NikoshBAN" pitchFamily="2" charset="0"/>
              </a:rPr>
              <a:t>৫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084E5-554E-47A2-9DA9-19022410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5D4F-6D12-4FB5-8E3A-A402FE9FCD4A}" type="datetime1">
              <a:rPr lang="en-GB" smtClean="0"/>
              <a:t>31/01/2020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BCAC-7429-41CF-BBD7-C6D12D573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EFCD7-E667-436A-A8BB-8043D93A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0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5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A62F29-6BF4-4433-AC99-91A6808F14DC}"/>
              </a:ext>
            </a:extLst>
          </p:cNvPr>
          <p:cNvSpPr txBox="1"/>
          <p:nvPr/>
        </p:nvSpPr>
        <p:spPr>
          <a:xfrm>
            <a:off x="2647599" y="652452"/>
            <a:ext cx="9105013" cy="66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জলবায়ু পরিবর্তনের প্রভাবে যা হচ্ছে ---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Ataur\Desktop\OOOO\Water.jpg">
            <a:extLst>
              <a:ext uri="{FF2B5EF4-FFF2-40B4-BE49-F238E27FC236}">
                <a16:creationId xmlns:a16="http://schemas.microsoft.com/office/drawing/2014/main" id="{3DDAE359-1A0D-4A06-B6C7-3FF85065D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9091" r="4545"/>
          <a:stretch>
            <a:fillRect/>
          </a:stretch>
        </p:blipFill>
        <p:spPr bwMode="auto">
          <a:xfrm>
            <a:off x="1709874" y="1584432"/>
            <a:ext cx="5364194" cy="342685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4" name="Picture 3" descr="C:\Users\Ataur\Desktop\OOOO\1490900819.jpg">
            <a:extLst>
              <a:ext uri="{FF2B5EF4-FFF2-40B4-BE49-F238E27FC236}">
                <a16:creationId xmlns:a16="http://schemas.microsoft.com/office/drawing/2014/main" id="{274D78BC-67CE-40D3-BC7A-8B941C417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4409"/>
          <a:stretch>
            <a:fillRect/>
          </a:stretch>
        </p:blipFill>
        <p:spPr bwMode="auto">
          <a:xfrm>
            <a:off x="7200106" y="1568856"/>
            <a:ext cx="5434775" cy="34424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1FE4C8-978E-4E41-9FFE-3F7B0BEBDF05}"/>
              </a:ext>
            </a:extLst>
          </p:cNvPr>
          <p:cNvSpPr txBox="1"/>
          <p:nvPr/>
        </p:nvSpPr>
        <p:spPr>
          <a:xfrm>
            <a:off x="2612309" y="5484899"/>
            <a:ext cx="9105013" cy="66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ভূ-গর্ভস্থ পানির স্তর নিচে নেমে যাচ্ছে। 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B48A80-92CB-4E96-A998-24BA7063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DAD4-F851-4A0A-B0CF-19F6A947EFC9}" type="datetime1">
              <a:rPr lang="en-GB" smtClean="0"/>
              <a:t>31/01/2020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09097CD-2F99-4510-973E-153A170C2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8A47BD-7FD7-4BEF-8CBE-599C0AE6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7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0EFD50-2C6E-410E-A489-768ADAFBA56F}"/>
              </a:ext>
            </a:extLst>
          </p:cNvPr>
          <p:cNvSpPr txBox="1"/>
          <p:nvPr/>
        </p:nvSpPr>
        <p:spPr>
          <a:xfrm>
            <a:off x="4376846" y="702369"/>
            <a:ext cx="5646520" cy="71270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4076" dirty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076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sit_software_trainin.png">
            <a:extLst>
              <a:ext uri="{FF2B5EF4-FFF2-40B4-BE49-F238E27FC236}">
                <a16:creationId xmlns:a16="http://schemas.microsoft.com/office/drawing/2014/main" id="{47D433AF-EA06-4E38-8318-F25D6386B8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9372" y="2011572"/>
            <a:ext cx="3803793" cy="31761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8EE1EB-83F7-49C3-8C77-FA93518EAECF}"/>
              </a:ext>
            </a:extLst>
          </p:cNvPr>
          <p:cNvSpPr txBox="1"/>
          <p:nvPr/>
        </p:nvSpPr>
        <p:spPr>
          <a:xfrm>
            <a:off x="2188820" y="5223030"/>
            <a:ext cx="10304898" cy="71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76" dirty="0">
                <a:latin typeface="NikoshBAN" pitchFamily="2" charset="0"/>
                <a:cs typeface="NikoshBAN" pitchFamily="2" charset="0"/>
              </a:rPr>
              <a:t>জলবায়ু পরিবর্তনের ফলে সৃষ্ট দুর্যোগ সম্পর্কে ৫টি বাক্য লেখ।   </a:t>
            </a:r>
            <a:endParaRPr lang="en-US" sz="407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31DB0-58E2-4886-938A-B3EF03540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2811-8AA9-4259-8F9B-CD81C6DF8F67}" type="datetime1">
              <a:rPr lang="en-GB" smtClean="0"/>
              <a:t>31/01/2020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E0319-7665-4D75-BB08-FC3D7733E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A0DD2-A845-48E8-B9E6-352092E3B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3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TAUR RAHMAN\Desktop\nirob pat.jpg">
            <a:extLst>
              <a:ext uri="{FF2B5EF4-FFF2-40B4-BE49-F238E27FC236}">
                <a16:creationId xmlns:a16="http://schemas.microsoft.com/office/drawing/2014/main" id="{1AC7F057-3ECD-42BB-A198-F1D2008FC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7302" y="1517502"/>
            <a:ext cx="4575149" cy="314087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56B057-DEAF-46EE-88F8-9D20303A207E}"/>
              </a:ext>
            </a:extLst>
          </p:cNvPr>
          <p:cNvSpPr txBox="1"/>
          <p:nvPr/>
        </p:nvSpPr>
        <p:spPr>
          <a:xfrm>
            <a:off x="2118239" y="5202573"/>
            <a:ext cx="9881409" cy="662489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তোমাদের বাংলাদেশ ও বিশ্বপরিচয় বইয়ের ৪৮ পৃষ্ঠা পড়।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BCAA7-5469-4E4A-8D2C-3AF48997EFEC}"/>
              </a:ext>
            </a:extLst>
          </p:cNvPr>
          <p:cNvSpPr txBox="1"/>
          <p:nvPr/>
        </p:nvSpPr>
        <p:spPr>
          <a:xfrm>
            <a:off x="4376846" y="702369"/>
            <a:ext cx="5646520" cy="71270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076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76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76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76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76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76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76" dirty="0" err="1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076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76" dirty="0" err="1">
                <a:latin typeface="NikoshBAN" pitchFamily="2" charset="0"/>
                <a:cs typeface="NikoshBAN" pitchFamily="2" charset="0"/>
              </a:rPr>
              <a:t>সাধন</a:t>
            </a:r>
            <a:endParaRPr lang="en-US" sz="407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29CC18-A30D-410F-99C6-93480CAEF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DE4C-577A-4B69-AE11-D32519A650B0}" type="datetime1">
              <a:rPr lang="en-GB" smtClean="0"/>
              <a:t>31/01/2020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B8713-9993-4F6D-B09A-5599AD504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57AD62-3D6E-42BE-A7E5-A26DA3CE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F86489-C03B-4FD4-8179-1E316EEB3C09}"/>
              </a:ext>
            </a:extLst>
          </p:cNvPr>
          <p:cNvSpPr txBox="1"/>
          <p:nvPr/>
        </p:nvSpPr>
        <p:spPr>
          <a:xfrm>
            <a:off x="1372172" y="853477"/>
            <a:ext cx="3670238" cy="453957"/>
          </a:xfrm>
          <a:prstGeom prst="rect">
            <a:avLst/>
          </a:prstGeom>
          <a:noFill/>
          <a:ln>
            <a:solidFill>
              <a:srgbClr val="0000FF"/>
            </a:solidFill>
            <a:prstDash val="sysDot"/>
          </a:ln>
        </p:spPr>
        <p:txBody>
          <a:bodyPr wrap="square" lIns="96634" tIns="48317" rIns="96634" bIns="48317" rtlCol="0">
            <a:spAutoFit/>
          </a:bodyPr>
          <a:lstStyle/>
          <a:p>
            <a:pPr algn="ctr"/>
            <a:r>
              <a:rPr lang="bn-BD" sz="2316" dirty="0">
                <a:latin typeface="NikoshBAN" pitchFamily="2" charset="0"/>
                <a:cs typeface="NikoshBAN" pitchFamily="2" charset="0"/>
              </a:rPr>
              <a:t>সঠিক উত্তরটি বোর্ডে এসে লিখ </a:t>
            </a:r>
            <a:endParaRPr lang="en-US" sz="231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2741EC-1AAD-4ECE-9E7C-80B71D4C5649}"/>
              </a:ext>
            </a:extLst>
          </p:cNvPr>
          <p:cNvSpPr txBox="1"/>
          <p:nvPr/>
        </p:nvSpPr>
        <p:spPr>
          <a:xfrm>
            <a:off x="3179449" y="1383691"/>
            <a:ext cx="8961361" cy="6107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lIns="96634" tIns="48317" rIns="96634" bIns="48317" rtlCol="0">
            <a:spAutoFit/>
          </a:bodyPr>
          <a:lstStyle/>
          <a:p>
            <a:r>
              <a:rPr lang="bn-BD" sz="3335" dirty="0">
                <a:latin typeface="NikoshBAN" pitchFamily="2" charset="0"/>
                <a:cs typeface="NikoshBAN" pitchFamily="2" charset="0"/>
              </a:rPr>
              <a:t>(১) আবহাওয়ার গড় অবস্থাকে কী বলে?   </a:t>
            </a:r>
            <a:endParaRPr lang="en-US" sz="333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023879-6254-4132-BB98-335D7965BFA8}"/>
              </a:ext>
            </a:extLst>
          </p:cNvPr>
          <p:cNvSpPr txBox="1"/>
          <p:nvPr/>
        </p:nvSpPr>
        <p:spPr>
          <a:xfrm>
            <a:off x="3179450" y="2569589"/>
            <a:ext cx="3176168" cy="816812"/>
          </a:xfrm>
          <a:prstGeom prst="rightArrow">
            <a:avLst/>
          </a:prstGeom>
          <a:solidFill>
            <a:srgbClr val="92D050">
              <a:alpha val="68000"/>
            </a:srgbClr>
          </a:solidFill>
          <a:ln>
            <a:solidFill>
              <a:srgbClr val="0000FF"/>
            </a:solidFill>
            <a:prstDash val="lgDashDot"/>
          </a:ln>
        </p:spPr>
        <p:txBody>
          <a:bodyPr wrap="square" lIns="96634" tIns="48317" rIns="96634" bIns="48317" rtlCol="0">
            <a:spAutoFit/>
          </a:bodyPr>
          <a:lstStyle/>
          <a:p>
            <a:pPr algn="ctr"/>
            <a:r>
              <a:rPr lang="bn-BD" sz="2038" dirty="0">
                <a:latin typeface="NikoshBAN" pitchFamily="2" charset="0"/>
                <a:cs typeface="NikoshBAN" pitchFamily="2" charset="0"/>
              </a:rPr>
              <a:t>সঠিক উত্তরের জন্য অক্ষরে ক্লিক </a:t>
            </a:r>
            <a:endParaRPr lang="en-US" sz="2038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A23BB1-B34F-427D-B3A7-F96C092954C7}"/>
              </a:ext>
            </a:extLst>
          </p:cNvPr>
          <p:cNvGrpSpPr/>
          <p:nvPr/>
        </p:nvGrpSpPr>
        <p:grpSpPr>
          <a:xfrm>
            <a:off x="6214455" y="2360328"/>
            <a:ext cx="635234" cy="548484"/>
            <a:chOff x="2057400" y="3200400"/>
            <a:chExt cx="609600" cy="544900"/>
          </a:xfrm>
        </p:grpSpPr>
        <p:sp>
          <p:nvSpPr>
            <p:cNvPr id="6" name="Donut 11">
              <a:extLst>
                <a:ext uri="{FF2B5EF4-FFF2-40B4-BE49-F238E27FC236}">
                  <a16:creationId xmlns:a16="http://schemas.microsoft.com/office/drawing/2014/main" id="{8C336EAD-A180-4D45-89C7-0A360C73677A}"/>
                </a:ext>
              </a:extLst>
            </p:cNvPr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2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C42CB04-01CF-493C-9732-5633863F4522}"/>
                </a:ext>
              </a:extLst>
            </p:cNvPr>
            <p:cNvSpPr txBox="1"/>
            <p:nvPr/>
          </p:nvSpPr>
          <p:spPr>
            <a:xfrm>
              <a:off x="2057400" y="3200401"/>
              <a:ext cx="609600" cy="54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964" dirty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2964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975A516-6AB1-44C7-9DBC-4C5285C6BA42}"/>
              </a:ext>
            </a:extLst>
          </p:cNvPr>
          <p:cNvSpPr txBox="1"/>
          <p:nvPr/>
        </p:nvSpPr>
        <p:spPr>
          <a:xfrm>
            <a:off x="6849687" y="2369753"/>
            <a:ext cx="1746238" cy="5537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96634" tIns="48317" rIns="96634" bIns="48317" rtlCol="0">
            <a:spAutoFit/>
          </a:bodyPr>
          <a:lstStyle/>
          <a:p>
            <a:r>
              <a:rPr lang="bn-BD" sz="2964" dirty="0">
                <a:latin typeface="NikoshBAN" pitchFamily="2" charset="0"/>
                <a:cs typeface="NikoshBAN" pitchFamily="2" charset="0"/>
              </a:rPr>
              <a:t> ঘূর্ণিঝড়   </a:t>
            </a:r>
            <a:endParaRPr lang="en-US" sz="296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Multiply 6">
            <a:extLst>
              <a:ext uri="{FF2B5EF4-FFF2-40B4-BE49-F238E27FC236}">
                <a16:creationId xmlns:a16="http://schemas.microsoft.com/office/drawing/2014/main" id="{4611C534-2E33-48D6-AB32-B553DB2BCD16}"/>
              </a:ext>
            </a:extLst>
          </p:cNvPr>
          <p:cNvSpPr/>
          <p:nvPr/>
        </p:nvSpPr>
        <p:spPr>
          <a:xfrm>
            <a:off x="8336896" y="2360325"/>
            <a:ext cx="415878" cy="49614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34" tIns="48317" rIns="96634" bIns="48317" rtlCol="0" anchor="ctr"/>
          <a:lstStyle/>
          <a:p>
            <a:pPr algn="ctr"/>
            <a:endParaRPr lang="en-US" sz="1482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F06C8F-ED0F-460A-ABD2-A3BB80D93C94}"/>
              </a:ext>
            </a:extLst>
          </p:cNvPr>
          <p:cNvGrpSpPr/>
          <p:nvPr/>
        </p:nvGrpSpPr>
        <p:grpSpPr>
          <a:xfrm>
            <a:off x="8684807" y="2383326"/>
            <a:ext cx="635234" cy="548484"/>
            <a:chOff x="2057400" y="3200400"/>
            <a:chExt cx="609600" cy="544900"/>
          </a:xfrm>
        </p:grpSpPr>
        <p:sp>
          <p:nvSpPr>
            <p:cNvPr id="11" name="Donut 20">
              <a:extLst>
                <a:ext uri="{FF2B5EF4-FFF2-40B4-BE49-F238E27FC236}">
                  <a16:creationId xmlns:a16="http://schemas.microsoft.com/office/drawing/2014/main" id="{BA302289-09E3-452A-8341-63629998D3C9}"/>
                </a:ext>
              </a:extLst>
            </p:cNvPr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2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721F2F-5D0E-4413-BDCE-94E036C52043}"/>
                </a:ext>
              </a:extLst>
            </p:cNvPr>
            <p:cNvSpPr txBox="1"/>
            <p:nvPr/>
          </p:nvSpPr>
          <p:spPr>
            <a:xfrm>
              <a:off x="2057400" y="3200401"/>
              <a:ext cx="609600" cy="54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964" dirty="0">
                  <a:latin typeface="NikoshBAN" pitchFamily="2" charset="0"/>
                  <a:cs typeface="NikoshBAN" pitchFamily="2" charset="0"/>
                </a:rPr>
                <a:t>খ</a:t>
              </a:r>
              <a:endParaRPr lang="en-US" sz="2964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C46F298-5B69-4735-950F-3CA0A597DB22}"/>
              </a:ext>
            </a:extLst>
          </p:cNvPr>
          <p:cNvSpPr txBox="1"/>
          <p:nvPr/>
        </p:nvSpPr>
        <p:spPr>
          <a:xfrm>
            <a:off x="9320040" y="2369753"/>
            <a:ext cx="1623374" cy="5537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96634" tIns="48317" rIns="96634" bIns="48317" rtlCol="0">
            <a:spAutoFit/>
          </a:bodyPr>
          <a:lstStyle/>
          <a:p>
            <a:r>
              <a:rPr lang="bn-BD" sz="2964" dirty="0">
                <a:latin typeface="NikoshBAN" pitchFamily="2" charset="0"/>
                <a:cs typeface="NikoshBAN" pitchFamily="2" charset="0"/>
              </a:rPr>
              <a:t> বন্যা  </a:t>
            </a:r>
            <a:endParaRPr lang="en-US" sz="296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9">
            <a:extLst>
              <a:ext uri="{FF2B5EF4-FFF2-40B4-BE49-F238E27FC236}">
                <a16:creationId xmlns:a16="http://schemas.microsoft.com/office/drawing/2014/main" id="{FB94A337-6A4D-46E0-A286-70EC1ED7BC89}"/>
              </a:ext>
            </a:extLst>
          </p:cNvPr>
          <p:cNvSpPr/>
          <p:nvPr/>
        </p:nvSpPr>
        <p:spPr>
          <a:xfrm>
            <a:off x="10731672" y="2368627"/>
            <a:ext cx="415878" cy="49614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34" tIns="48317" rIns="96634" bIns="48317" rtlCol="0" anchor="ctr"/>
          <a:lstStyle/>
          <a:p>
            <a:pPr algn="ctr"/>
            <a:endParaRPr lang="en-US" sz="1482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9CDEED-A153-447E-9B73-C205ADD3CDC2}"/>
              </a:ext>
            </a:extLst>
          </p:cNvPr>
          <p:cNvGrpSpPr/>
          <p:nvPr/>
        </p:nvGrpSpPr>
        <p:grpSpPr>
          <a:xfrm>
            <a:off x="6214455" y="3136727"/>
            <a:ext cx="635234" cy="548484"/>
            <a:chOff x="2057400" y="3200400"/>
            <a:chExt cx="609600" cy="544900"/>
          </a:xfrm>
        </p:grpSpPr>
        <p:sp>
          <p:nvSpPr>
            <p:cNvPr id="16" name="Donut 17">
              <a:extLst>
                <a:ext uri="{FF2B5EF4-FFF2-40B4-BE49-F238E27FC236}">
                  <a16:creationId xmlns:a16="http://schemas.microsoft.com/office/drawing/2014/main" id="{0094A495-3ACF-4F8E-9A15-758945D0A990}"/>
                </a:ext>
              </a:extLst>
            </p:cNvPr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2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E44353-2491-42AC-8DF1-9692681F44C4}"/>
                </a:ext>
              </a:extLst>
            </p:cNvPr>
            <p:cNvSpPr txBox="1"/>
            <p:nvPr/>
          </p:nvSpPr>
          <p:spPr>
            <a:xfrm>
              <a:off x="2057400" y="3200401"/>
              <a:ext cx="609600" cy="54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964" dirty="0">
                  <a:latin typeface="NikoshBAN" pitchFamily="2" charset="0"/>
                  <a:cs typeface="NikoshBAN" pitchFamily="2" charset="0"/>
                </a:rPr>
                <a:t>গ</a:t>
              </a:r>
              <a:endParaRPr lang="en-US" sz="2964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CE9C403-FC15-43E5-935E-9C13A51E9B77}"/>
              </a:ext>
            </a:extLst>
          </p:cNvPr>
          <p:cNvSpPr txBox="1"/>
          <p:nvPr/>
        </p:nvSpPr>
        <p:spPr>
          <a:xfrm>
            <a:off x="6849687" y="3146150"/>
            <a:ext cx="1746238" cy="5537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96634" tIns="48317" rIns="96634" bIns="48317" rtlCol="0">
            <a:spAutoFit/>
          </a:bodyPr>
          <a:lstStyle/>
          <a:p>
            <a:r>
              <a:rPr lang="bn-BD" sz="2964" dirty="0">
                <a:latin typeface="NikoshBAN" pitchFamily="2" charset="0"/>
                <a:cs typeface="NikoshBAN" pitchFamily="2" charset="0"/>
              </a:rPr>
              <a:t>জ্বলোচ্ছাস  </a:t>
            </a:r>
            <a:endParaRPr lang="en-US" sz="296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7">
            <a:extLst>
              <a:ext uri="{FF2B5EF4-FFF2-40B4-BE49-F238E27FC236}">
                <a16:creationId xmlns:a16="http://schemas.microsoft.com/office/drawing/2014/main" id="{35DB1DC1-6BA4-4096-8C6E-5EF05D4C7A02}"/>
              </a:ext>
            </a:extLst>
          </p:cNvPr>
          <p:cNvSpPr/>
          <p:nvPr/>
        </p:nvSpPr>
        <p:spPr>
          <a:xfrm>
            <a:off x="8389179" y="3115961"/>
            <a:ext cx="415878" cy="55816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34" tIns="48317" rIns="96634" bIns="48317" rtlCol="0" anchor="ctr"/>
          <a:lstStyle/>
          <a:p>
            <a:pPr algn="ctr"/>
            <a:endParaRPr lang="en-US" sz="1482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DEC4FF-AF6E-4DBE-A91D-CD465B443E42}"/>
              </a:ext>
            </a:extLst>
          </p:cNvPr>
          <p:cNvGrpSpPr/>
          <p:nvPr/>
        </p:nvGrpSpPr>
        <p:grpSpPr>
          <a:xfrm>
            <a:off x="8684807" y="3159722"/>
            <a:ext cx="635234" cy="548484"/>
            <a:chOff x="2057400" y="3200400"/>
            <a:chExt cx="609600" cy="544900"/>
          </a:xfrm>
        </p:grpSpPr>
        <p:sp>
          <p:nvSpPr>
            <p:cNvPr id="21" name="Donut 14">
              <a:extLst>
                <a:ext uri="{FF2B5EF4-FFF2-40B4-BE49-F238E27FC236}">
                  <a16:creationId xmlns:a16="http://schemas.microsoft.com/office/drawing/2014/main" id="{A0DB8EB7-CE36-46D6-8888-D1449F49992A}"/>
                </a:ext>
              </a:extLst>
            </p:cNvPr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2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A86F29-4C65-48CB-ABDB-06114222B915}"/>
                </a:ext>
              </a:extLst>
            </p:cNvPr>
            <p:cNvSpPr txBox="1"/>
            <p:nvPr/>
          </p:nvSpPr>
          <p:spPr>
            <a:xfrm>
              <a:off x="2057400" y="3200401"/>
              <a:ext cx="609600" cy="54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964" dirty="0">
                  <a:latin typeface="NikoshBAN" pitchFamily="2" charset="0"/>
                  <a:cs typeface="NikoshBAN" pitchFamily="2" charset="0"/>
                </a:rPr>
                <a:t>ঘ</a:t>
              </a:r>
              <a:endParaRPr lang="en-US" sz="2964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56B414E-1EFC-48AF-B48F-A7B8B4C46B22}"/>
              </a:ext>
            </a:extLst>
          </p:cNvPr>
          <p:cNvSpPr txBox="1"/>
          <p:nvPr/>
        </p:nvSpPr>
        <p:spPr>
          <a:xfrm>
            <a:off x="9320040" y="3146150"/>
            <a:ext cx="1623374" cy="5537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96634" tIns="48317" rIns="96634" bIns="48317" rtlCol="0">
            <a:spAutoFit/>
          </a:bodyPr>
          <a:lstStyle/>
          <a:p>
            <a:r>
              <a:rPr lang="bn-BD" sz="2964" dirty="0">
                <a:latin typeface="NikoshBAN" pitchFamily="2" charset="0"/>
                <a:cs typeface="NikoshBAN" pitchFamily="2" charset="0"/>
              </a:rPr>
              <a:t> জলবায়ু </a:t>
            </a:r>
            <a:endParaRPr lang="en-US" sz="296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Half Frame 23">
            <a:extLst>
              <a:ext uri="{FF2B5EF4-FFF2-40B4-BE49-F238E27FC236}">
                <a16:creationId xmlns:a16="http://schemas.microsoft.com/office/drawing/2014/main" id="{C0E5FC66-E6AA-4A04-9D25-F8CFECB81C9A}"/>
              </a:ext>
            </a:extLst>
          </p:cNvPr>
          <p:cNvSpPr/>
          <p:nvPr/>
        </p:nvSpPr>
        <p:spPr>
          <a:xfrm rot="14014148">
            <a:off x="10802038" y="2905311"/>
            <a:ext cx="276905" cy="498498"/>
          </a:xfrm>
          <a:prstGeom prst="half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34" tIns="48317" rIns="96634" bIns="48317" rtlCol="0" anchor="ctr"/>
          <a:lstStyle/>
          <a:p>
            <a:pPr algn="ctr"/>
            <a:endParaRPr lang="en-US" sz="1482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CCFDFF-ABC8-4DDC-BAA3-969FB7033ABC}"/>
              </a:ext>
            </a:extLst>
          </p:cNvPr>
          <p:cNvSpPr txBox="1"/>
          <p:nvPr/>
        </p:nvSpPr>
        <p:spPr>
          <a:xfrm>
            <a:off x="2965217" y="3781382"/>
            <a:ext cx="9173105" cy="6107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lIns="96634" tIns="48317" rIns="96634" bIns="48317" rtlCol="0">
            <a:spAutoFit/>
          </a:bodyPr>
          <a:lstStyle/>
          <a:p>
            <a:r>
              <a:rPr lang="bn-BD" sz="3335" dirty="0">
                <a:latin typeface="NikoshBAN" pitchFamily="2" charset="0"/>
                <a:cs typeface="NikoshBAN" pitchFamily="2" charset="0"/>
              </a:rPr>
              <a:t>(২) বাংলাদেশের ২০% এলাকা কত সাল নাগাত তলিয়ে যেতে পারে?  </a:t>
            </a:r>
            <a:endParaRPr lang="en-US" sz="333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90E144-8718-409A-BAEE-0F8DF739F3A9}"/>
              </a:ext>
            </a:extLst>
          </p:cNvPr>
          <p:cNvSpPr txBox="1"/>
          <p:nvPr/>
        </p:nvSpPr>
        <p:spPr>
          <a:xfrm>
            <a:off x="3179450" y="4701019"/>
            <a:ext cx="3176168" cy="816812"/>
          </a:xfrm>
          <a:prstGeom prst="rightArrow">
            <a:avLst/>
          </a:prstGeom>
          <a:solidFill>
            <a:srgbClr val="92D050">
              <a:alpha val="68000"/>
            </a:srgbClr>
          </a:solidFill>
          <a:ln>
            <a:solidFill>
              <a:srgbClr val="0000FF"/>
            </a:solidFill>
            <a:prstDash val="lgDashDot"/>
          </a:ln>
        </p:spPr>
        <p:txBody>
          <a:bodyPr wrap="square" lIns="96634" tIns="48317" rIns="96634" bIns="48317" rtlCol="0">
            <a:spAutoFit/>
          </a:bodyPr>
          <a:lstStyle/>
          <a:p>
            <a:pPr algn="ctr"/>
            <a:r>
              <a:rPr lang="bn-BD" sz="2038" dirty="0">
                <a:latin typeface="NikoshBAN" pitchFamily="2" charset="0"/>
                <a:cs typeface="NikoshBAN" pitchFamily="2" charset="0"/>
              </a:rPr>
              <a:t>সঠিক উত্তরের জন্য অক্ষরে ক্লিক </a:t>
            </a:r>
            <a:endParaRPr lang="en-US" sz="2038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AB7A197-FB53-4FDA-B836-AE789801CC68}"/>
              </a:ext>
            </a:extLst>
          </p:cNvPr>
          <p:cNvGrpSpPr/>
          <p:nvPr/>
        </p:nvGrpSpPr>
        <p:grpSpPr>
          <a:xfrm>
            <a:off x="6143873" y="4489276"/>
            <a:ext cx="635234" cy="548484"/>
            <a:chOff x="2057400" y="3200400"/>
            <a:chExt cx="609600" cy="568031"/>
          </a:xfrm>
        </p:grpSpPr>
        <p:sp>
          <p:nvSpPr>
            <p:cNvPr id="28" name="Donut 25">
              <a:extLst>
                <a:ext uri="{FF2B5EF4-FFF2-40B4-BE49-F238E27FC236}">
                  <a16:creationId xmlns:a16="http://schemas.microsoft.com/office/drawing/2014/main" id="{25F71851-39B2-44E1-8283-CD1E2335A085}"/>
                </a:ext>
              </a:extLst>
            </p:cNvPr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2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B590BA-DC57-4996-AAA6-9F9B2965D0BE}"/>
                </a:ext>
              </a:extLst>
            </p:cNvPr>
            <p:cNvSpPr txBox="1"/>
            <p:nvPr/>
          </p:nvSpPr>
          <p:spPr>
            <a:xfrm>
              <a:off x="2057400" y="3200401"/>
              <a:ext cx="609600" cy="56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964" dirty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2964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2D4EB58-6138-44DD-99B4-B5C0E5DA313E}"/>
              </a:ext>
            </a:extLst>
          </p:cNvPr>
          <p:cNvSpPr txBox="1"/>
          <p:nvPr/>
        </p:nvSpPr>
        <p:spPr>
          <a:xfrm>
            <a:off x="6779106" y="4498703"/>
            <a:ext cx="1816820" cy="453957"/>
          </a:xfrm>
          <a:prstGeom prst="rect">
            <a:avLst/>
          </a:prstGeom>
          <a:solidFill>
            <a:schemeClr val="tx2">
              <a:lumMod val="60000"/>
              <a:lumOff val="40000"/>
              <a:alpha val="81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6634" tIns="48317" rIns="96634" bIns="48317" rtlCol="0">
            <a:spAutoFit/>
          </a:bodyPr>
          <a:lstStyle/>
          <a:p>
            <a:r>
              <a:rPr lang="bn-BD" sz="2316" dirty="0">
                <a:latin typeface="NikoshBAN" pitchFamily="2" charset="0"/>
                <a:cs typeface="NikoshBAN" pitchFamily="2" charset="0"/>
              </a:rPr>
              <a:t>      ২০৩০      </a:t>
            </a:r>
            <a:endParaRPr lang="en-US" sz="231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Multiply 44">
            <a:extLst>
              <a:ext uri="{FF2B5EF4-FFF2-40B4-BE49-F238E27FC236}">
                <a16:creationId xmlns:a16="http://schemas.microsoft.com/office/drawing/2014/main" id="{AE2647C5-1D9F-4FD0-BCBB-91922AEE7E9B}"/>
              </a:ext>
            </a:extLst>
          </p:cNvPr>
          <p:cNvSpPr/>
          <p:nvPr/>
        </p:nvSpPr>
        <p:spPr>
          <a:xfrm>
            <a:off x="8331901" y="4487197"/>
            <a:ext cx="415878" cy="49614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34" tIns="48317" rIns="96634" bIns="48317" rtlCol="0" anchor="ctr"/>
          <a:lstStyle/>
          <a:p>
            <a:pPr algn="ctr"/>
            <a:endParaRPr lang="en-US" sz="1482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D45F83-A600-4EC8-8115-DE313B3D843E}"/>
              </a:ext>
            </a:extLst>
          </p:cNvPr>
          <p:cNvGrpSpPr/>
          <p:nvPr/>
        </p:nvGrpSpPr>
        <p:grpSpPr>
          <a:xfrm>
            <a:off x="8684807" y="4512268"/>
            <a:ext cx="635234" cy="548484"/>
            <a:chOff x="2057400" y="3200400"/>
            <a:chExt cx="609600" cy="568031"/>
          </a:xfrm>
        </p:grpSpPr>
        <p:sp>
          <p:nvSpPr>
            <p:cNvPr id="33" name="Donut 34">
              <a:extLst>
                <a:ext uri="{FF2B5EF4-FFF2-40B4-BE49-F238E27FC236}">
                  <a16:creationId xmlns:a16="http://schemas.microsoft.com/office/drawing/2014/main" id="{5B32688B-6B9E-4689-AD32-73C56A7A6E83}"/>
                </a:ext>
              </a:extLst>
            </p:cNvPr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2">
                <a:solidFill>
                  <a:schemeClr val="tx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79CE94F-3E55-4776-A5F7-29B640C8C539}"/>
                </a:ext>
              </a:extLst>
            </p:cNvPr>
            <p:cNvSpPr txBox="1"/>
            <p:nvPr/>
          </p:nvSpPr>
          <p:spPr>
            <a:xfrm>
              <a:off x="2057400" y="3200401"/>
              <a:ext cx="609600" cy="56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964" dirty="0">
                  <a:latin typeface="NikoshBAN" pitchFamily="2" charset="0"/>
                  <a:cs typeface="NikoshBAN" pitchFamily="2" charset="0"/>
                </a:rPr>
                <a:t>খ</a:t>
              </a:r>
              <a:endParaRPr lang="en-US" sz="2964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6814367-3D02-4599-9B3B-DCB433805C1E}"/>
              </a:ext>
            </a:extLst>
          </p:cNvPr>
          <p:cNvSpPr txBox="1"/>
          <p:nvPr/>
        </p:nvSpPr>
        <p:spPr>
          <a:xfrm>
            <a:off x="9320040" y="4498703"/>
            <a:ext cx="1623374" cy="453957"/>
          </a:xfrm>
          <a:prstGeom prst="rect">
            <a:avLst/>
          </a:prstGeom>
          <a:solidFill>
            <a:schemeClr val="tx2">
              <a:lumMod val="60000"/>
              <a:lumOff val="40000"/>
              <a:alpha val="81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6634" tIns="48317" rIns="96634" bIns="48317" rtlCol="0">
            <a:spAutoFit/>
          </a:bodyPr>
          <a:lstStyle/>
          <a:p>
            <a:r>
              <a:rPr lang="bn-BD" sz="2316" dirty="0">
                <a:latin typeface="NikoshBAN" pitchFamily="2" charset="0"/>
                <a:cs typeface="NikoshBAN" pitchFamily="2" charset="0"/>
              </a:rPr>
              <a:t>      ২০৪০      </a:t>
            </a:r>
            <a:endParaRPr lang="en-US" sz="231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Multiply 45">
            <a:extLst>
              <a:ext uri="{FF2B5EF4-FFF2-40B4-BE49-F238E27FC236}">
                <a16:creationId xmlns:a16="http://schemas.microsoft.com/office/drawing/2014/main" id="{06ECD9DD-0023-4679-99C8-6ABBBCD0D206}"/>
              </a:ext>
            </a:extLst>
          </p:cNvPr>
          <p:cNvSpPr/>
          <p:nvPr/>
        </p:nvSpPr>
        <p:spPr>
          <a:xfrm>
            <a:off x="10731672" y="4545323"/>
            <a:ext cx="415878" cy="49614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34" tIns="48317" rIns="96634" bIns="48317" rtlCol="0" anchor="ctr"/>
          <a:lstStyle/>
          <a:p>
            <a:pPr algn="ctr"/>
            <a:endParaRPr lang="en-US" sz="1482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C993D3D-3EDC-470D-B47F-65E4C62F7D20}"/>
              </a:ext>
            </a:extLst>
          </p:cNvPr>
          <p:cNvGrpSpPr/>
          <p:nvPr/>
        </p:nvGrpSpPr>
        <p:grpSpPr>
          <a:xfrm>
            <a:off x="6143873" y="5218083"/>
            <a:ext cx="635234" cy="548484"/>
            <a:chOff x="2057400" y="3200400"/>
            <a:chExt cx="609600" cy="568031"/>
          </a:xfrm>
        </p:grpSpPr>
        <p:sp>
          <p:nvSpPr>
            <p:cNvPr id="38" name="Donut 31">
              <a:extLst>
                <a:ext uri="{FF2B5EF4-FFF2-40B4-BE49-F238E27FC236}">
                  <a16:creationId xmlns:a16="http://schemas.microsoft.com/office/drawing/2014/main" id="{D091A854-CD60-4589-A6F6-CD9E831BDAE3}"/>
                </a:ext>
              </a:extLst>
            </p:cNvPr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2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11135F1-9032-41C4-8B6D-F564FE414AC8}"/>
                </a:ext>
              </a:extLst>
            </p:cNvPr>
            <p:cNvSpPr txBox="1"/>
            <p:nvPr/>
          </p:nvSpPr>
          <p:spPr>
            <a:xfrm>
              <a:off x="2057400" y="3200401"/>
              <a:ext cx="609600" cy="56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964" dirty="0">
                  <a:latin typeface="NikoshBAN" pitchFamily="2" charset="0"/>
                  <a:cs typeface="NikoshBAN" pitchFamily="2" charset="0"/>
                </a:rPr>
                <a:t>গ</a:t>
              </a:r>
              <a:endParaRPr lang="en-US" sz="2964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CFBBE2F-52B7-4BBF-9E91-15D88296E557}"/>
              </a:ext>
            </a:extLst>
          </p:cNvPr>
          <p:cNvSpPr txBox="1"/>
          <p:nvPr/>
        </p:nvSpPr>
        <p:spPr>
          <a:xfrm>
            <a:off x="6779106" y="5275101"/>
            <a:ext cx="1835119" cy="453957"/>
          </a:xfrm>
          <a:prstGeom prst="rect">
            <a:avLst/>
          </a:prstGeom>
          <a:solidFill>
            <a:schemeClr val="tx2">
              <a:lumMod val="60000"/>
              <a:lumOff val="40000"/>
              <a:alpha val="81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6634" tIns="48317" rIns="96634" bIns="48317" rtlCol="0">
            <a:spAutoFit/>
          </a:bodyPr>
          <a:lstStyle/>
          <a:p>
            <a:r>
              <a:rPr lang="bn-BD" sz="2316" dirty="0">
                <a:latin typeface="NikoshBAN" pitchFamily="2" charset="0"/>
                <a:cs typeface="NikoshBAN" pitchFamily="2" charset="0"/>
              </a:rPr>
              <a:t>        ২০৫০      </a:t>
            </a:r>
            <a:endParaRPr lang="en-US" sz="231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Half Frame 40">
            <a:extLst>
              <a:ext uri="{FF2B5EF4-FFF2-40B4-BE49-F238E27FC236}">
                <a16:creationId xmlns:a16="http://schemas.microsoft.com/office/drawing/2014/main" id="{E0382401-AFD7-4C8E-B863-7EBCB015CAB5}"/>
              </a:ext>
            </a:extLst>
          </p:cNvPr>
          <p:cNvSpPr/>
          <p:nvPr/>
        </p:nvSpPr>
        <p:spPr>
          <a:xfrm rot="14014148">
            <a:off x="8580998" y="4952739"/>
            <a:ext cx="204223" cy="555288"/>
          </a:xfrm>
          <a:prstGeom prst="half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34" tIns="48317" rIns="96634" bIns="48317" rtlCol="0" anchor="ctr"/>
          <a:lstStyle/>
          <a:p>
            <a:pPr algn="ctr"/>
            <a:endParaRPr lang="en-US" sz="1482">
              <a:solidFill>
                <a:schemeClr val="tx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D032F58-0D09-4FE3-81C1-7AD81DA83FBF}"/>
              </a:ext>
            </a:extLst>
          </p:cNvPr>
          <p:cNvGrpSpPr/>
          <p:nvPr/>
        </p:nvGrpSpPr>
        <p:grpSpPr>
          <a:xfrm>
            <a:off x="8684807" y="5288664"/>
            <a:ext cx="635234" cy="548484"/>
            <a:chOff x="2057400" y="3200400"/>
            <a:chExt cx="609600" cy="568031"/>
          </a:xfrm>
        </p:grpSpPr>
        <p:sp>
          <p:nvSpPr>
            <p:cNvPr id="43" name="Donut 28">
              <a:extLst>
                <a:ext uri="{FF2B5EF4-FFF2-40B4-BE49-F238E27FC236}">
                  <a16:creationId xmlns:a16="http://schemas.microsoft.com/office/drawing/2014/main" id="{3095AE7E-A5F0-4973-BEFC-44558B16A253}"/>
                </a:ext>
              </a:extLst>
            </p:cNvPr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2">
                <a:solidFill>
                  <a:schemeClr val="tx1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8B1C196-B315-42D7-BA1C-2981AD25012E}"/>
                </a:ext>
              </a:extLst>
            </p:cNvPr>
            <p:cNvSpPr txBox="1"/>
            <p:nvPr/>
          </p:nvSpPr>
          <p:spPr>
            <a:xfrm>
              <a:off x="2057400" y="3200401"/>
              <a:ext cx="609600" cy="56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964" dirty="0">
                  <a:latin typeface="NikoshBAN" pitchFamily="2" charset="0"/>
                  <a:cs typeface="NikoshBAN" pitchFamily="2" charset="0"/>
                </a:rPr>
                <a:t>ঘ</a:t>
              </a:r>
              <a:endParaRPr lang="en-US" sz="2964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F7852F2-C1CD-49A7-8DE5-72BDDF16EC9F}"/>
              </a:ext>
            </a:extLst>
          </p:cNvPr>
          <p:cNvSpPr txBox="1"/>
          <p:nvPr/>
        </p:nvSpPr>
        <p:spPr>
          <a:xfrm>
            <a:off x="9320040" y="5275100"/>
            <a:ext cx="1623374" cy="453957"/>
          </a:xfrm>
          <a:prstGeom prst="rect">
            <a:avLst/>
          </a:prstGeom>
          <a:solidFill>
            <a:schemeClr val="tx2">
              <a:lumMod val="60000"/>
              <a:lumOff val="40000"/>
              <a:alpha val="81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6634" tIns="48317" rIns="96634" bIns="48317" rtlCol="0">
            <a:spAutoFit/>
          </a:bodyPr>
          <a:lstStyle/>
          <a:p>
            <a:r>
              <a:rPr lang="bn-BD" sz="2316" dirty="0">
                <a:latin typeface="NikoshBAN" pitchFamily="2" charset="0"/>
                <a:cs typeface="NikoshBAN" pitchFamily="2" charset="0"/>
              </a:rPr>
              <a:t>      ২০৬০  </a:t>
            </a:r>
            <a:endParaRPr lang="en-US" sz="231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Multiply 46">
            <a:extLst>
              <a:ext uri="{FF2B5EF4-FFF2-40B4-BE49-F238E27FC236}">
                <a16:creationId xmlns:a16="http://schemas.microsoft.com/office/drawing/2014/main" id="{81FE6E6B-A4D3-40B0-B29F-97EC59C425F6}"/>
              </a:ext>
            </a:extLst>
          </p:cNvPr>
          <p:cNvSpPr/>
          <p:nvPr/>
        </p:nvSpPr>
        <p:spPr>
          <a:xfrm>
            <a:off x="10739283" y="5263594"/>
            <a:ext cx="415878" cy="49614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34" tIns="48317" rIns="96634" bIns="48317" rtlCol="0" anchor="ctr"/>
          <a:lstStyle/>
          <a:p>
            <a:pPr algn="ctr"/>
            <a:endParaRPr lang="en-US" sz="1482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E09C26-D059-4DC0-A8E7-32EF54BA5BDE}"/>
              </a:ext>
            </a:extLst>
          </p:cNvPr>
          <p:cNvSpPr txBox="1"/>
          <p:nvPr/>
        </p:nvSpPr>
        <p:spPr>
          <a:xfrm>
            <a:off x="3742855" y="6037347"/>
            <a:ext cx="7834547" cy="325653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96634" tIns="48317" rIns="96634" bIns="48317" rtlCol="0">
            <a:spAutoFit/>
          </a:bodyPr>
          <a:lstStyle/>
          <a:p>
            <a:pPr algn="ctr"/>
            <a:r>
              <a:rPr lang="bn-BD" sz="1482" dirty="0">
                <a:latin typeface="NikoshBAN" pitchFamily="2" charset="0"/>
                <a:cs typeface="NikoshBAN" pitchFamily="2" charset="0"/>
              </a:rPr>
              <a:t>বাটনগুলো অন/অফ সুইচের মতো কাজ করবে । </a:t>
            </a:r>
            <a:endParaRPr lang="en-US" sz="1482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Date Placeholder 47">
            <a:extLst>
              <a:ext uri="{FF2B5EF4-FFF2-40B4-BE49-F238E27FC236}">
                <a16:creationId xmlns:a16="http://schemas.microsoft.com/office/drawing/2014/main" id="{33AC6919-A3CD-436F-8C03-DA9823DC3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F54C-7190-4906-BAF6-4C4EBE8443E4}" type="datetime1">
              <a:rPr lang="en-GB" smtClean="0"/>
              <a:t>31/01/2020</a:t>
            </a:fld>
            <a:endParaRPr lang="en-US"/>
          </a:p>
        </p:txBody>
      </p:sp>
      <p:sp>
        <p:nvSpPr>
          <p:cNvPr id="49" name="Footer Placeholder 48">
            <a:extLst>
              <a:ext uri="{FF2B5EF4-FFF2-40B4-BE49-F238E27FC236}">
                <a16:creationId xmlns:a16="http://schemas.microsoft.com/office/drawing/2014/main" id="{4DF6D308-3FA1-4E34-B18D-7B9F501BF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4BFA4382-8D8A-4CA9-B30F-7312491C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6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3" grpId="0" animBg="1"/>
      <p:bldP spid="14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35" grpId="0" animBg="1"/>
      <p:bldP spid="36" grpId="0" animBg="1"/>
      <p:bldP spid="40" grpId="0" animBg="1"/>
      <p:bldP spid="41" grpId="0" animBg="1"/>
      <p:bldP spid="45" grpId="0" animBg="1"/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C66746-F132-4462-87E1-DE451CDD74B1}"/>
              </a:ext>
            </a:extLst>
          </p:cNvPr>
          <p:cNvSpPr txBox="1"/>
          <p:nvPr/>
        </p:nvSpPr>
        <p:spPr>
          <a:xfrm>
            <a:off x="1800621" y="951270"/>
            <a:ext cx="10798969" cy="7195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76" dirty="0">
                <a:latin typeface="NikoshBAN" pitchFamily="2" charset="0"/>
                <a:cs typeface="NikoshBAN" pitchFamily="2" charset="0"/>
              </a:rPr>
              <a:t>ফিরে দেখা </a:t>
            </a:r>
            <a:endParaRPr lang="en-US" sz="407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hlinkClick r:id="rId2" action="ppaction://hlinkpres?slideindex=2&amp;slidetitle=Slide 2"/>
            <a:extLst>
              <a:ext uri="{FF2B5EF4-FFF2-40B4-BE49-F238E27FC236}">
                <a16:creationId xmlns:a16="http://schemas.microsoft.com/office/drawing/2014/main" id="{A25E4C7F-AF65-41D2-8F71-DF22376E3966}"/>
              </a:ext>
            </a:extLst>
          </p:cNvPr>
          <p:cNvSpPr txBox="1"/>
          <p:nvPr/>
        </p:nvSpPr>
        <p:spPr>
          <a:xfrm>
            <a:off x="3035798" y="1905701"/>
            <a:ext cx="2399771" cy="662489"/>
          </a:xfrm>
          <a:prstGeom prst="rect">
            <a:avLst/>
          </a:prstGeom>
          <a:solidFill>
            <a:srgbClr val="00B0F0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053E8163-D76E-42A4-B4D4-8A8CD83B7619}"/>
              </a:ext>
            </a:extLst>
          </p:cNvPr>
          <p:cNvSpPr txBox="1"/>
          <p:nvPr/>
        </p:nvSpPr>
        <p:spPr>
          <a:xfrm>
            <a:off x="8399991" y="1885243"/>
            <a:ext cx="2399771" cy="662489"/>
          </a:xfrm>
          <a:prstGeom prst="rect">
            <a:avLst/>
          </a:prstGeom>
          <a:solidFill>
            <a:srgbClr val="00B0F0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আবেগ সৃষ্টি 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70790964-D4B6-4AC6-89FE-6066F3B1A0B0}"/>
              </a:ext>
            </a:extLst>
          </p:cNvPr>
          <p:cNvSpPr txBox="1"/>
          <p:nvPr/>
        </p:nvSpPr>
        <p:spPr>
          <a:xfrm>
            <a:off x="5788476" y="2893842"/>
            <a:ext cx="2399771" cy="662489"/>
          </a:xfrm>
          <a:prstGeom prst="rect">
            <a:avLst/>
          </a:prstGeom>
          <a:solidFill>
            <a:srgbClr val="00B0F0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E7CDC0A4-8BD4-48C7-ACCE-4F4F46CCD0E5}"/>
              </a:ext>
            </a:extLst>
          </p:cNvPr>
          <p:cNvSpPr txBox="1"/>
          <p:nvPr/>
        </p:nvSpPr>
        <p:spPr>
          <a:xfrm>
            <a:off x="3247542" y="4002688"/>
            <a:ext cx="2399771" cy="662489"/>
          </a:xfrm>
          <a:prstGeom prst="rect">
            <a:avLst/>
          </a:prstGeom>
          <a:solidFill>
            <a:srgbClr val="00B0F0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একক কাজ 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hlinkClick r:id="rId6" action="ppaction://hlinksldjump"/>
            <a:extLst>
              <a:ext uri="{FF2B5EF4-FFF2-40B4-BE49-F238E27FC236}">
                <a16:creationId xmlns:a16="http://schemas.microsoft.com/office/drawing/2014/main" id="{FA2C336F-B0DE-4885-A894-A92B6BAA9C0C}"/>
              </a:ext>
            </a:extLst>
          </p:cNvPr>
          <p:cNvSpPr txBox="1"/>
          <p:nvPr/>
        </p:nvSpPr>
        <p:spPr>
          <a:xfrm>
            <a:off x="8399991" y="4143851"/>
            <a:ext cx="2399771" cy="662489"/>
          </a:xfrm>
          <a:prstGeom prst="rect">
            <a:avLst/>
          </a:prstGeom>
          <a:solidFill>
            <a:srgbClr val="00B0F0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জোড়ায় কাজ 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rId7" action="ppaction://hlinksldjump"/>
            <a:extLst>
              <a:ext uri="{FF2B5EF4-FFF2-40B4-BE49-F238E27FC236}">
                <a16:creationId xmlns:a16="http://schemas.microsoft.com/office/drawing/2014/main" id="{B468CA58-0685-46C8-8171-91729EA25805}"/>
              </a:ext>
            </a:extLst>
          </p:cNvPr>
          <p:cNvSpPr txBox="1"/>
          <p:nvPr/>
        </p:nvSpPr>
        <p:spPr>
          <a:xfrm>
            <a:off x="3812194" y="5343736"/>
            <a:ext cx="2399771" cy="662489"/>
          </a:xfrm>
          <a:prstGeom prst="rect">
            <a:avLst/>
          </a:prstGeom>
          <a:solidFill>
            <a:srgbClr val="00B0F0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দলগত কাজ 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rId8" action="ppaction://hlinksldjump"/>
            <a:extLst>
              <a:ext uri="{FF2B5EF4-FFF2-40B4-BE49-F238E27FC236}">
                <a16:creationId xmlns:a16="http://schemas.microsoft.com/office/drawing/2014/main" id="{CFB28A8E-430A-418E-ADFC-7C5E64290008}"/>
              </a:ext>
            </a:extLst>
          </p:cNvPr>
          <p:cNvSpPr txBox="1"/>
          <p:nvPr/>
        </p:nvSpPr>
        <p:spPr>
          <a:xfrm>
            <a:off x="7623595" y="5343736"/>
            <a:ext cx="2399771" cy="662489"/>
          </a:xfrm>
          <a:prstGeom prst="rect">
            <a:avLst/>
          </a:prstGeom>
          <a:solidFill>
            <a:srgbClr val="00B0F0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5B6445C-0312-4A20-A073-7D6382B3D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5E62-079D-40DB-BF64-2D8AE4C06689}" type="datetime1">
              <a:rPr lang="en-GB" smtClean="0"/>
              <a:t>31/01/2020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1CE1AEF-9AF9-475A-A1E2-D0BEE85A6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B64BDC2-8605-4D33-9086-703E24F26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4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03C787-1D48-493D-B5D7-318535299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89" y="761862"/>
            <a:ext cx="12328634" cy="5675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6D198B-CD30-4217-9626-E3BCAE6864A8}"/>
              </a:ext>
            </a:extLst>
          </p:cNvPr>
          <p:cNvSpPr txBox="1"/>
          <p:nvPr/>
        </p:nvSpPr>
        <p:spPr>
          <a:xfrm>
            <a:off x="3847485" y="1569589"/>
            <a:ext cx="6987568" cy="123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410" dirty="0">
                <a:latin typeface="NikoshBAN" pitchFamily="2" charset="0"/>
                <a:cs typeface="NikoshBAN" pitchFamily="2" charset="0"/>
              </a:rPr>
              <a:t>ভাল থেকো সবাই </a:t>
            </a:r>
            <a:endParaRPr lang="en-US" sz="741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DABFB9-5D6E-4C9E-A5EC-94D4AA8A284F}"/>
              </a:ext>
            </a:extLst>
          </p:cNvPr>
          <p:cNvSpPr txBox="1"/>
          <p:nvPr/>
        </p:nvSpPr>
        <p:spPr>
          <a:xfrm>
            <a:off x="3953357" y="2802234"/>
            <a:ext cx="6775824" cy="1731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0652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0652" dirty="0">
                <a:latin typeface="NikoshBAN" pitchFamily="2" charset="0"/>
                <a:cs typeface="NikoshBAN" pitchFamily="2" charset="0"/>
              </a:rPr>
              <a:t> </a:t>
            </a:r>
            <a:endParaRPr lang="en-US" sz="10652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8E85557-1FE1-4178-AF60-5447F680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073A6-4D28-4105-8BD2-5BC191BA979A}" type="datetime1">
              <a:rPr lang="en-GB" smtClean="0"/>
              <a:t>31/01/2020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EFEBA7C-6F98-4486-BAE2-73770DA0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2B3DA04-0292-471D-A35D-8D8151CE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6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9E707C-A674-47FF-AED1-0CF312ABF4A8}"/>
              </a:ext>
            </a:extLst>
          </p:cNvPr>
          <p:cNvSpPr/>
          <p:nvPr/>
        </p:nvSpPr>
        <p:spPr>
          <a:xfrm>
            <a:off x="3423996" y="894732"/>
            <a:ext cx="7552220" cy="211744"/>
          </a:xfrm>
          <a:prstGeom prst="rect">
            <a:avLst/>
          </a:prstGeom>
          <a:gradFill flip="none" rotWithShape="1">
            <a:gsLst>
              <a:gs pos="93000">
                <a:srgbClr val="00B050">
                  <a:alpha val="20000"/>
                </a:srgbClr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41E23-F58F-4513-9FB5-EC0D142F9BC7}"/>
              </a:ext>
            </a:extLst>
          </p:cNvPr>
          <p:cNvSpPr txBox="1"/>
          <p:nvPr/>
        </p:nvSpPr>
        <p:spPr>
          <a:xfrm>
            <a:off x="4925007" y="1379372"/>
            <a:ext cx="4550197" cy="6624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তোমরা একটা ভিডিও দেখবে?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70B1F-A980-41AC-B76C-9BEF090ACFBA}"/>
              </a:ext>
            </a:extLst>
          </p:cNvPr>
          <p:cNvSpPr txBox="1"/>
          <p:nvPr/>
        </p:nvSpPr>
        <p:spPr>
          <a:xfrm>
            <a:off x="5294404" y="2041861"/>
            <a:ext cx="3811401" cy="66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এসো ভিডিও দেখি 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:\NATURE\blllll\b14.jpeg">
            <a:extLst>
              <a:ext uri="{FF2B5EF4-FFF2-40B4-BE49-F238E27FC236}">
                <a16:creationId xmlns:a16="http://schemas.microsoft.com/office/drawing/2014/main" id="{50704689-F467-4F1A-870F-387DF447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9455" t="3896" r="25097" b="29870"/>
          <a:stretch>
            <a:fillRect/>
          </a:stretch>
        </p:blipFill>
        <p:spPr bwMode="auto">
          <a:xfrm>
            <a:off x="5829992" y="2823259"/>
            <a:ext cx="2740223" cy="1552793"/>
          </a:xfrm>
          <a:prstGeom prst="roundRect">
            <a:avLst>
              <a:gd name="adj" fmla="val 32236"/>
            </a:avLst>
          </a:prstGeom>
          <a:noFill/>
        </p:spPr>
      </p:pic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FF31C5C8-27C5-415E-8519-21C0E17706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709458"/>
              </p:ext>
            </p:extLst>
          </p:nvPr>
        </p:nvGraphicFramePr>
        <p:xfrm>
          <a:off x="6381750" y="3286125"/>
          <a:ext cx="16367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" name="Packager Shell Object" showAsIcon="1" r:id="rId4" imgW="1148400" imgH="437760" progId="Package">
                  <p:embed/>
                </p:oleObj>
              </mc:Choice>
              <mc:Fallback>
                <p:oleObj name="Packager Shell Object" showAsIcon="1" r:id="rId4" imgW="1148400" imgH="437760" progId="Package">
                  <p:embed/>
                  <p:pic>
                    <p:nvPicPr>
                      <p:cNvPr id="7" name="Object 6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3286125"/>
                        <a:ext cx="1636713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5AAE15C-1A80-40EB-AD9B-8B0A2EF6D7E1}"/>
              </a:ext>
            </a:extLst>
          </p:cNvPr>
          <p:cNvSpPr txBox="1"/>
          <p:nvPr/>
        </p:nvSpPr>
        <p:spPr>
          <a:xfrm>
            <a:off x="3247539" y="4975064"/>
            <a:ext cx="7905127" cy="66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ভিডিওটিতে কোন বিষয়ে বলা হয়েছে?  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2FDC233-437F-450A-8382-47AB7788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76D9-F35F-4DF2-B7D1-5F05EC07C78C}" type="datetime1">
              <a:rPr lang="en-GB" smtClean="0"/>
              <a:t>31/01/2020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E0AE0CD-15E7-4031-A31A-0C3484FE5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4E3D516-6BD1-4A3F-AAAB-9F673A35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6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1343C3B-3335-4453-ADE0-5404669D8879}"/>
              </a:ext>
            </a:extLst>
          </p:cNvPr>
          <p:cNvGrpSpPr/>
          <p:nvPr/>
        </p:nvGrpSpPr>
        <p:grpSpPr>
          <a:xfrm>
            <a:off x="1896065" y="2803501"/>
            <a:ext cx="9945928" cy="1592310"/>
            <a:chOff x="279416" y="3477768"/>
            <a:chExt cx="11775265" cy="129006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2CB10D7-A4E2-4313-9FE1-00D75962B0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2" t="8322" r="11198" b="43958"/>
            <a:stretch/>
          </p:blipFill>
          <p:spPr>
            <a:xfrm>
              <a:off x="1731947" y="3499104"/>
              <a:ext cx="3200400" cy="12573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D88722-B704-4200-AD82-B93970EAD0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7" t="11539" r="5570" b="26923"/>
            <a:stretch/>
          </p:blipFill>
          <p:spPr>
            <a:xfrm>
              <a:off x="9463881" y="3477768"/>
              <a:ext cx="2590800" cy="127863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99F333E-DF1F-46E1-B6A9-6DC9CCEBDA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2" t="8322" r="11198" b="43958"/>
            <a:stretch/>
          </p:blipFill>
          <p:spPr>
            <a:xfrm>
              <a:off x="6377781" y="3477768"/>
              <a:ext cx="3200400" cy="12573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69FCB87-DEB4-409F-9A37-D45B35590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7" t="11539" r="5570" b="26923"/>
            <a:stretch/>
          </p:blipFill>
          <p:spPr>
            <a:xfrm>
              <a:off x="279416" y="3515868"/>
              <a:ext cx="2590800" cy="1219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2F2BEEF-26AC-4740-B251-070405651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7" t="11539" r="5570" b="26923"/>
            <a:stretch/>
          </p:blipFill>
          <p:spPr>
            <a:xfrm>
              <a:off x="4810950" y="3489197"/>
              <a:ext cx="2590800" cy="127863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27BED37-F40D-4121-AC03-B4CA81CDE7EF}"/>
              </a:ext>
            </a:extLst>
          </p:cNvPr>
          <p:cNvSpPr txBox="1"/>
          <p:nvPr/>
        </p:nvSpPr>
        <p:spPr>
          <a:xfrm>
            <a:off x="920250" y="2559885"/>
            <a:ext cx="12559711" cy="2039099"/>
          </a:xfrm>
          <a:custGeom>
            <a:avLst/>
            <a:gdLst/>
            <a:ahLst/>
            <a:cxnLst/>
            <a:rect l="l" t="t" r="r" b="b"/>
            <a:pathLst>
              <a:path w="12359481" h="2362200">
                <a:moveTo>
                  <a:pt x="5487250" y="1770996"/>
                </a:moveTo>
                <a:cubicBezTo>
                  <a:pt x="5510070" y="1770996"/>
                  <a:pt x="5534602" y="1776130"/>
                  <a:pt x="5560846" y="1786399"/>
                </a:cubicBezTo>
                <a:cubicBezTo>
                  <a:pt x="5559705" y="1800092"/>
                  <a:pt x="5554570" y="1814354"/>
                  <a:pt x="5545442" y="1829187"/>
                </a:cubicBezTo>
                <a:cubicBezTo>
                  <a:pt x="5536314" y="1844021"/>
                  <a:pt x="5525474" y="1857428"/>
                  <a:pt x="5512923" y="1869408"/>
                </a:cubicBezTo>
                <a:cubicBezTo>
                  <a:pt x="5500372" y="1881389"/>
                  <a:pt x="5486109" y="1891088"/>
                  <a:pt x="5470135" y="1898504"/>
                </a:cubicBezTo>
                <a:cubicBezTo>
                  <a:pt x="5454160" y="1905921"/>
                  <a:pt x="5438758" y="1909629"/>
                  <a:pt x="5423924" y="1909629"/>
                </a:cubicBezTo>
                <a:lnTo>
                  <a:pt x="5415366" y="1909629"/>
                </a:lnTo>
                <a:cubicBezTo>
                  <a:pt x="5400533" y="1909629"/>
                  <a:pt x="5386555" y="1904494"/>
                  <a:pt x="5373434" y="1894225"/>
                </a:cubicBezTo>
                <a:cubicBezTo>
                  <a:pt x="5360312" y="1883956"/>
                  <a:pt x="5353751" y="1870834"/>
                  <a:pt x="5353751" y="1854860"/>
                </a:cubicBezTo>
                <a:lnTo>
                  <a:pt x="5353751" y="1848014"/>
                </a:lnTo>
                <a:cubicBezTo>
                  <a:pt x="5356034" y="1843450"/>
                  <a:pt x="5360312" y="1836604"/>
                  <a:pt x="5366588" y="1827476"/>
                </a:cubicBezTo>
                <a:cubicBezTo>
                  <a:pt x="5372863" y="1818348"/>
                  <a:pt x="5381706" y="1809790"/>
                  <a:pt x="5393116" y="1801803"/>
                </a:cubicBezTo>
                <a:cubicBezTo>
                  <a:pt x="5404526" y="1793816"/>
                  <a:pt x="5417933" y="1786684"/>
                  <a:pt x="5433337" y="1780409"/>
                </a:cubicBezTo>
                <a:cubicBezTo>
                  <a:pt x="5448741" y="1774133"/>
                  <a:pt x="5466712" y="1770996"/>
                  <a:pt x="5487250" y="1770996"/>
                </a:cubicBezTo>
                <a:close/>
                <a:moveTo>
                  <a:pt x="5297271" y="1437249"/>
                </a:moveTo>
                <a:cubicBezTo>
                  <a:pt x="5268746" y="1437249"/>
                  <a:pt x="5245355" y="1446091"/>
                  <a:pt x="5227099" y="1463777"/>
                </a:cubicBezTo>
                <a:cubicBezTo>
                  <a:pt x="5208843" y="1481463"/>
                  <a:pt x="5199714" y="1503427"/>
                  <a:pt x="5199714" y="1529671"/>
                </a:cubicBezTo>
                <a:cubicBezTo>
                  <a:pt x="5199714" y="1555914"/>
                  <a:pt x="5208843" y="1577879"/>
                  <a:pt x="5227099" y="1595564"/>
                </a:cubicBezTo>
                <a:cubicBezTo>
                  <a:pt x="5245355" y="1613250"/>
                  <a:pt x="5268746" y="1622093"/>
                  <a:pt x="5297271" y="1622093"/>
                </a:cubicBezTo>
                <a:cubicBezTo>
                  <a:pt x="5323515" y="1622093"/>
                  <a:pt x="5346335" y="1613250"/>
                  <a:pt x="5365732" y="1595564"/>
                </a:cubicBezTo>
                <a:cubicBezTo>
                  <a:pt x="5385129" y="1577879"/>
                  <a:pt x="5394828" y="1555914"/>
                  <a:pt x="5394828" y="1529671"/>
                </a:cubicBezTo>
                <a:cubicBezTo>
                  <a:pt x="5394828" y="1503427"/>
                  <a:pt x="5385129" y="1481463"/>
                  <a:pt x="5365732" y="1463777"/>
                </a:cubicBezTo>
                <a:cubicBezTo>
                  <a:pt x="5346335" y="1446091"/>
                  <a:pt x="5323515" y="1437249"/>
                  <a:pt x="5297271" y="1437249"/>
                </a:cubicBezTo>
                <a:close/>
                <a:moveTo>
                  <a:pt x="7768562" y="1404730"/>
                </a:moveTo>
                <a:cubicBezTo>
                  <a:pt x="7740036" y="1404730"/>
                  <a:pt x="7716646" y="1413573"/>
                  <a:pt x="7698390" y="1431258"/>
                </a:cubicBezTo>
                <a:cubicBezTo>
                  <a:pt x="7680133" y="1448944"/>
                  <a:pt x="7671005" y="1470908"/>
                  <a:pt x="7671005" y="1497152"/>
                </a:cubicBezTo>
                <a:cubicBezTo>
                  <a:pt x="7671005" y="1523395"/>
                  <a:pt x="7680133" y="1545360"/>
                  <a:pt x="7698390" y="1563046"/>
                </a:cubicBezTo>
                <a:cubicBezTo>
                  <a:pt x="7716646" y="1580731"/>
                  <a:pt x="7740036" y="1589574"/>
                  <a:pt x="7768562" y="1589574"/>
                </a:cubicBezTo>
                <a:cubicBezTo>
                  <a:pt x="7794805" y="1589574"/>
                  <a:pt x="7817626" y="1580731"/>
                  <a:pt x="7837023" y="1563046"/>
                </a:cubicBezTo>
                <a:cubicBezTo>
                  <a:pt x="7856420" y="1545360"/>
                  <a:pt x="7866119" y="1523395"/>
                  <a:pt x="7866119" y="1497152"/>
                </a:cubicBezTo>
                <a:cubicBezTo>
                  <a:pt x="7866119" y="1470908"/>
                  <a:pt x="7856420" y="1448944"/>
                  <a:pt x="7837023" y="1431258"/>
                </a:cubicBezTo>
                <a:cubicBezTo>
                  <a:pt x="7817626" y="1413573"/>
                  <a:pt x="7794805" y="1404730"/>
                  <a:pt x="7768562" y="1404730"/>
                </a:cubicBezTo>
                <a:close/>
                <a:moveTo>
                  <a:pt x="8843994" y="946041"/>
                </a:moveTo>
                <a:lnTo>
                  <a:pt x="8843994" y="1387614"/>
                </a:lnTo>
                <a:cubicBezTo>
                  <a:pt x="8792648" y="1313448"/>
                  <a:pt x="8741588" y="1255827"/>
                  <a:pt x="8690812" y="1214751"/>
                </a:cubicBezTo>
                <a:cubicBezTo>
                  <a:pt x="8640037" y="1173674"/>
                  <a:pt x="8586124" y="1140584"/>
                  <a:pt x="8529074" y="1115482"/>
                </a:cubicBezTo>
                <a:close/>
                <a:moveTo>
                  <a:pt x="4367244" y="946041"/>
                </a:moveTo>
                <a:lnTo>
                  <a:pt x="4367244" y="1387614"/>
                </a:lnTo>
                <a:cubicBezTo>
                  <a:pt x="4315898" y="1313448"/>
                  <a:pt x="4264838" y="1255827"/>
                  <a:pt x="4214063" y="1214751"/>
                </a:cubicBezTo>
                <a:cubicBezTo>
                  <a:pt x="4163288" y="1173674"/>
                  <a:pt x="4109375" y="1140584"/>
                  <a:pt x="4052324" y="1115482"/>
                </a:cubicBezTo>
                <a:close/>
                <a:moveTo>
                  <a:pt x="8064656" y="939195"/>
                </a:moveTo>
                <a:lnTo>
                  <a:pt x="8064656" y="1379057"/>
                </a:lnTo>
                <a:cubicBezTo>
                  <a:pt x="8024720" y="1322006"/>
                  <a:pt x="7980506" y="1271801"/>
                  <a:pt x="7932013" y="1228443"/>
                </a:cubicBezTo>
                <a:cubicBezTo>
                  <a:pt x="7883520" y="1185084"/>
                  <a:pt x="7823331" y="1146290"/>
                  <a:pt x="7751447" y="1112059"/>
                </a:cubicBezTo>
                <a:cubicBezTo>
                  <a:pt x="7807357" y="1082393"/>
                  <a:pt x="7859843" y="1053582"/>
                  <a:pt x="7908907" y="1025627"/>
                </a:cubicBezTo>
                <a:cubicBezTo>
                  <a:pt x="7957971" y="997672"/>
                  <a:pt x="8009887" y="968862"/>
                  <a:pt x="8064656" y="939195"/>
                </a:cubicBezTo>
                <a:close/>
                <a:moveTo>
                  <a:pt x="6562905" y="798850"/>
                </a:moveTo>
                <a:cubicBezTo>
                  <a:pt x="6626802" y="798850"/>
                  <a:pt x="6684424" y="817677"/>
                  <a:pt x="6735769" y="855331"/>
                </a:cubicBezTo>
                <a:lnTo>
                  <a:pt x="6576598" y="1009368"/>
                </a:lnTo>
                <a:cubicBezTo>
                  <a:pt x="6564046" y="977419"/>
                  <a:pt x="6546075" y="953458"/>
                  <a:pt x="6522685" y="937484"/>
                </a:cubicBezTo>
                <a:cubicBezTo>
                  <a:pt x="6499294" y="921509"/>
                  <a:pt x="6474477" y="913522"/>
                  <a:pt x="6448233" y="913522"/>
                </a:cubicBezTo>
                <a:cubicBezTo>
                  <a:pt x="6432259" y="913522"/>
                  <a:pt x="6415714" y="916090"/>
                  <a:pt x="6398599" y="921224"/>
                </a:cubicBezTo>
                <a:cubicBezTo>
                  <a:pt x="6381484" y="926359"/>
                  <a:pt x="6366651" y="931779"/>
                  <a:pt x="6354100" y="937484"/>
                </a:cubicBezTo>
                <a:cubicBezTo>
                  <a:pt x="6381484" y="886138"/>
                  <a:pt x="6413432" y="850196"/>
                  <a:pt x="6449945" y="829658"/>
                </a:cubicBezTo>
                <a:cubicBezTo>
                  <a:pt x="6486457" y="809119"/>
                  <a:pt x="6524111" y="798850"/>
                  <a:pt x="6562905" y="798850"/>
                </a:cubicBezTo>
                <a:close/>
                <a:moveTo>
                  <a:pt x="9092760" y="795427"/>
                </a:moveTo>
                <a:cubicBezTo>
                  <a:pt x="9119003" y="908388"/>
                  <a:pt x="9148955" y="1004518"/>
                  <a:pt x="9182614" y="1083819"/>
                </a:cubicBezTo>
                <a:cubicBezTo>
                  <a:pt x="9216275" y="1163120"/>
                  <a:pt x="9251646" y="1229584"/>
                  <a:pt x="9288729" y="1283211"/>
                </a:cubicBezTo>
                <a:cubicBezTo>
                  <a:pt x="9325812" y="1336839"/>
                  <a:pt x="9363180" y="1379342"/>
                  <a:pt x="9400834" y="1410720"/>
                </a:cubicBezTo>
                <a:cubicBezTo>
                  <a:pt x="9438487" y="1442098"/>
                  <a:pt x="9474144" y="1465774"/>
                  <a:pt x="9507804" y="1481748"/>
                </a:cubicBezTo>
                <a:cubicBezTo>
                  <a:pt x="9541464" y="1497722"/>
                  <a:pt x="9572272" y="1507991"/>
                  <a:pt x="9600226" y="1512556"/>
                </a:cubicBezTo>
                <a:cubicBezTo>
                  <a:pt x="9628182" y="1517120"/>
                  <a:pt x="9650716" y="1519402"/>
                  <a:pt x="9667832" y="1519402"/>
                </a:cubicBezTo>
                <a:cubicBezTo>
                  <a:pt x="9719177" y="1519402"/>
                  <a:pt x="9763392" y="1509703"/>
                  <a:pt x="9800474" y="1490306"/>
                </a:cubicBezTo>
                <a:cubicBezTo>
                  <a:pt x="9837558" y="1470908"/>
                  <a:pt x="9868650" y="1445521"/>
                  <a:pt x="9893752" y="1414143"/>
                </a:cubicBezTo>
                <a:cubicBezTo>
                  <a:pt x="9918856" y="1382765"/>
                  <a:pt x="9937396" y="1347679"/>
                  <a:pt x="9949377" y="1308884"/>
                </a:cubicBezTo>
                <a:cubicBezTo>
                  <a:pt x="9961358" y="1270090"/>
                  <a:pt x="9967348" y="1230725"/>
                  <a:pt x="9967348" y="1190789"/>
                </a:cubicBezTo>
                <a:cubicBezTo>
                  <a:pt x="9967348" y="1114341"/>
                  <a:pt x="9953371" y="1052156"/>
                  <a:pt x="9925416" y="1004233"/>
                </a:cubicBezTo>
                <a:cubicBezTo>
                  <a:pt x="9897462" y="956310"/>
                  <a:pt x="9864657" y="918657"/>
                  <a:pt x="9827003" y="891273"/>
                </a:cubicBezTo>
                <a:cubicBezTo>
                  <a:pt x="9789350" y="863888"/>
                  <a:pt x="9751126" y="845061"/>
                  <a:pt x="9712331" y="834792"/>
                </a:cubicBezTo>
                <a:cubicBezTo>
                  <a:pt x="9673537" y="824523"/>
                  <a:pt x="9643300" y="819389"/>
                  <a:pt x="9621620" y="819389"/>
                </a:cubicBezTo>
                <a:cubicBezTo>
                  <a:pt x="9586249" y="819389"/>
                  <a:pt x="9555157" y="825664"/>
                  <a:pt x="9528342" y="838215"/>
                </a:cubicBezTo>
                <a:cubicBezTo>
                  <a:pt x="9501528" y="850767"/>
                  <a:pt x="9478994" y="866456"/>
                  <a:pt x="9460737" y="885282"/>
                </a:cubicBezTo>
                <a:cubicBezTo>
                  <a:pt x="9442481" y="904109"/>
                  <a:pt x="9428789" y="924362"/>
                  <a:pt x="9419660" y="946041"/>
                </a:cubicBezTo>
                <a:cubicBezTo>
                  <a:pt x="9410533" y="967721"/>
                  <a:pt x="9405968" y="988259"/>
                  <a:pt x="9405968" y="1007656"/>
                </a:cubicBezTo>
                <a:cubicBezTo>
                  <a:pt x="9405968" y="1053297"/>
                  <a:pt x="9421087" y="1092377"/>
                  <a:pt x="9451324" y="1124896"/>
                </a:cubicBezTo>
                <a:cubicBezTo>
                  <a:pt x="9481562" y="1157414"/>
                  <a:pt x="9522922" y="1173674"/>
                  <a:pt x="9575409" y="1173674"/>
                </a:cubicBezTo>
                <a:cubicBezTo>
                  <a:pt x="9590243" y="1173674"/>
                  <a:pt x="9606788" y="1171107"/>
                  <a:pt x="9625044" y="1165972"/>
                </a:cubicBezTo>
                <a:cubicBezTo>
                  <a:pt x="9643300" y="1160838"/>
                  <a:pt x="9659844" y="1152850"/>
                  <a:pt x="9674678" y="1142011"/>
                </a:cubicBezTo>
                <a:cubicBezTo>
                  <a:pt x="9689512" y="1131171"/>
                  <a:pt x="9702062" y="1116908"/>
                  <a:pt x="9712331" y="1099223"/>
                </a:cubicBezTo>
                <a:cubicBezTo>
                  <a:pt x="9722600" y="1081537"/>
                  <a:pt x="9727734" y="1060143"/>
                  <a:pt x="9727734" y="1035041"/>
                </a:cubicBezTo>
                <a:cubicBezTo>
                  <a:pt x="9727734" y="1013361"/>
                  <a:pt x="9722030" y="987688"/>
                  <a:pt x="9710620" y="958022"/>
                </a:cubicBezTo>
                <a:cubicBezTo>
                  <a:pt x="9715184" y="956881"/>
                  <a:pt x="9722030" y="956310"/>
                  <a:pt x="9731158" y="956310"/>
                </a:cubicBezTo>
                <a:cubicBezTo>
                  <a:pt x="9753978" y="956310"/>
                  <a:pt x="9774802" y="962301"/>
                  <a:pt x="9793628" y="974282"/>
                </a:cubicBezTo>
                <a:cubicBezTo>
                  <a:pt x="9812455" y="986262"/>
                  <a:pt x="9828715" y="1001666"/>
                  <a:pt x="9842407" y="1020493"/>
                </a:cubicBezTo>
                <a:cubicBezTo>
                  <a:pt x="9856099" y="1039319"/>
                  <a:pt x="9866939" y="1059572"/>
                  <a:pt x="9874926" y="1081252"/>
                </a:cubicBezTo>
                <a:cubicBezTo>
                  <a:pt x="9882914" y="1102931"/>
                  <a:pt x="9886906" y="1123469"/>
                  <a:pt x="9886906" y="1142867"/>
                </a:cubicBezTo>
                <a:cubicBezTo>
                  <a:pt x="9886906" y="1165687"/>
                  <a:pt x="9882343" y="1191074"/>
                  <a:pt x="9873214" y="1219029"/>
                </a:cubicBezTo>
                <a:cubicBezTo>
                  <a:pt x="9864087" y="1246984"/>
                  <a:pt x="9850109" y="1273228"/>
                  <a:pt x="9831282" y="1297759"/>
                </a:cubicBezTo>
                <a:cubicBezTo>
                  <a:pt x="9812455" y="1322291"/>
                  <a:pt x="9788209" y="1342829"/>
                  <a:pt x="9758542" y="1359374"/>
                </a:cubicBezTo>
                <a:cubicBezTo>
                  <a:pt x="9728876" y="1375919"/>
                  <a:pt x="9692934" y="1384191"/>
                  <a:pt x="9650716" y="1384191"/>
                </a:cubicBezTo>
                <a:cubicBezTo>
                  <a:pt x="9606216" y="1384191"/>
                  <a:pt x="9561432" y="1375634"/>
                  <a:pt x="9516362" y="1358518"/>
                </a:cubicBezTo>
                <a:cubicBezTo>
                  <a:pt x="9471292" y="1341403"/>
                  <a:pt x="9427648" y="1311452"/>
                  <a:pt x="9385430" y="1268663"/>
                </a:cubicBezTo>
                <a:cubicBezTo>
                  <a:pt x="9343213" y="1225875"/>
                  <a:pt x="9302707" y="1168825"/>
                  <a:pt x="9263912" y="1097511"/>
                </a:cubicBezTo>
                <a:cubicBezTo>
                  <a:pt x="9225118" y="1026198"/>
                  <a:pt x="9189746" y="936343"/>
                  <a:pt x="9157798" y="827946"/>
                </a:cubicBezTo>
                <a:close/>
                <a:moveTo>
                  <a:pt x="5158638" y="768043"/>
                </a:moveTo>
                <a:lnTo>
                  <a:pt x="5560846" y="768043"/>
                </a:lnTo>
                <a:lnTo>
                  <a:pt x="5560846" y="1416710"/>
                </a:lnTo>
                <a:cubicBezTo>
                  <a:pt x="5534602" y="1383621"/>
                  <a:pt x="5509215" y="1355095"/>
                  <a:pt x="5484683" y="1331134"/>
                </a:cubicBezTo>
                <a:cubicBezTo>
                  <a:pt x="5460152" y="1307173"/>
                  <a:pt x="5435049" y="1286064"/>
                  <a:pt x="5409376" y="1267808"/>
                </a:cubicBezTo>
                <a:cubicBezTo>
                  <a:pt x="5383703" y="1249551"/>
                  <a:pt x="5356604" y="1233292"/>
                  <a:pt x="5328078" y="1219029"/>
                </a:cubicBezTo>
                <a:cubicBezTo>
                  <a:pt x="5299553" y="1204767"/>
                  <a:pt x="5267605" y="1190789"/>
                  <a:pt x="5232233" y="1177097"/>
                </a:cubicBezTo>
                <a:lnTo>
                  <a:pt x="5444462" y="1005945"/>
                </a:lnTo>
                <a:cubicBezTo>
                  <a:pt x="5419360" y="973996"/>
                  <a:pt x="5395969" y="946897"/>
                  <a:pt x="5374290" y="924647"/>
                </a:cubicBezTo>
                <a:cubicBezTo>
                  <a:pt x="5352610" y="902398"/>
                  <a:pt x="5330646" y="882144"/>
                  <a:pt x="5308396" y="863888"/>
                </a:cubicBezTo>
                <a:cubicBezTo>
                  <a:pt x="5286146" y="845632"/>
                  <a:pt x="5263041" y="829087"/>
                  <a:pt x="5239079" y="814254"/>
                </a:cubicBezTo>
                <a:cubicBezTo>
                  <a:pt x="5215118" y="799421"/>
                  <a:pt x="5188304" y="784017"/>
                  <a:pt x="5158638" y="768043"/>
                </a:cubicBezTo>
                <a:close/>
                <a:moveTo>
                  <a:pt x="4708433" y="518160"/>
                </a:moveTo>
                <a:lnTo>
                  <a:pt x="4708433" y="756062"/>
                </a:lnTo>
                <a:cubicBezTo>
                  <a:pt x="4702727" y="743511"/>
                  <a:pt x="4694455" y="732671"/>
                  <a:pt x="4683615" y="723543"/>
                </a:cubicBezTo>
                <a:cubicBezTo>
                  <a:pt x="4672776" y="714415"/>
                  <a:pt x="4656516" y="701864"/>
                  <a:pt x="4634837" y="685890"/>
                </a:cubicBezTo>
                <a:lnTo>
                  <a:pt x="4538397" y="685890"/>
                </a:lnTo>
                <a:lnTo>
                  <a:pt x="4480800" y="685890"/>
                </a:lnTo>
                <a:lnTo>
                  <a:pt x="3770443" y="685890"/>
                </a:lnTo>
                <a:lnTo>
                  <a:pt x="3752807" y="685890"/>
                </a:lnTo>
                <a:lnTo>
                  <a:pt x="2862071" y="685890"/>
                </a:lnTo>
                <a:lnTo>
                  <a:pt x="2849644" y="685890"/>
                </a:lnTo>
                <a:lnTo>
                  <a:pt x="1790657" y="685890"/>
                </a:lnTo>
                <a:lnTo>
                  <a:pt x="1847138" y="768043"/>
                </a:lnTo>
                <a:lnTo>
                  <a:pt x="2177462" y="768043"/>
                </a:lnTo>
                <a:cubicBezTo>
                  <a:pt x="2163770" y="780594"/>
                  <a:pt x="2150363" y="794572"/>
                  <a:pt x="2137241" y="809975"/>
                </a:cubicBezTo>
                <a:cubicBezTo>
                  <a:pt x="2124119" y="825379"/>
                  <a:pt x="2112424" y="842494"/>
                  <a:pt x="2102155" y="861321"/>
                </a:cubicBezTo>
                <a:cubicBezTo>
                  <a:pt x="2091885" y="880148"/>
                  <a:pt x="2083328" y="900115"/>
                  <a:pt x="2076482" y="921224"/>
                </a:cubicBezTo>
                <a:cubicBezTo>
                  <a:pt x="2069636" y="942333"/>
                  <a:pt x="2066213" y="963727"/>
                  <a:pt x="2066213" y="985406"/>
                </a:cubicBezTo>
                <a:cubicBezTo>
                  <a:pt x="2066213" y="1026483"/>
                  <a:pt x="2073059" y="1061569"/>
                  <a:pt x="2086751" y="1090665"/>
                </a:cubicBezTo>
                <a:cubicBezTo>
                  <a:pt x="2100443" y="1119761"/>
                  <a:pt x="2117558" y="1144008"/>
                  <a:pt x="2138097" y="1163405"/>
                </a:cubicBezTo>
                <a:cubicBezTo>
                  <a:pt x="2158635" y="1182802"/>
                  <a:pt x="2181170" y="1197065"/>
                  <a:pt x="2205702" y="1206193"/>
                </a:cubicBezTo>
                <a:cubicBezTo>
                  <a:pt x="2230234" y="1215321"/>
                  <a:pt x="2253339" y="1219885"/>
                  <a:pt x="2275019" y="1219885"/>
                </a:cubicBezTo>
                <a:cubicBezTo>
                  <a:pt x="2288711" y="1219885"/>
                  <a:pt x="2303259" y="1217888"/>
                  <a:pt x="2318663" y="1213895"/>
                </a:cubicBezTo>
                <a:cubicBezTo>
                  <a:pt x="2334066" y="1209901"/>
                  <a:pt x="2349470" y="1204767"/>
                  <a:pt x="2364874" y="1198491"/>
                </a:cubicBezTo>
                <a:cubicBezTo>
                  <a:pt x="2380277" y="1192215"/>
                  <a:pt x="2394825" y="1185940"/>
                  <a:pt x="2408518" y="1179664"/>
                </a:cubicBezTo>
                <a:cubicBezTo>
                  <a:pt x="2422209" y="1173389"/>
                  <a:pt x="2434190" y="1167969"/>
                  <a:pt x="2444460" y="1163405"/>
                </a:cubicBezTo>
                <a:lnTo>
                  <a:pt x="2446171" y="1165116"/>
                </a:lnTo>
                <a:lnTo>
                  <a:pt x="2444460" y="1165116"/>
                </a:lnTo>
                <a:cubicBezTo>
                  <a:pt x="2447883" y="1174244"/>
                  <a:pt x="2451305" y="1183373"/>
                  <a:pt x="2454728" y="1192501"/>
                </a:cubicBezTo>
                <a:cubicBezTo>
                  <a:pt x="2458152" y="1201629"/>
                  <a:pt x="2459863" y="1211898"/>
                  <a:pt x="2459863" y="1223308"/>
                </a:cubicBezTo>
                <a:cubicBezTo>
                  <a:pt x="2459863" y="1239282"/>
                  <a:pt x="2456440" y="1255257"/>
                  <a:pt x="2449594" y="1271231"/>
                </a:cubicBezTo>
                <a:cubicBezTo>
                  <a:pt x="2442748" y="1287205"/>
                  <a:pt x="2432479" y="1301468"/>
                  <a:pt x="2418787" y="1314019"/>
                </a:cubicBezTo>
                <a:cubicBezTo>
                  <a:pt x="2405094" y="1326570"/>
                  <a:pt x="2387694" y="1336839"/>
                  <a:pt x="2366585" y="1344826"/>
                </a:cubicBezTo>
                <a:cubicBezTo>
                  <a:pt x="2345476" y="1352813"/>
                  <a:pt x="2320089" y="1356807"/>
                  <a:pt x="2290422" y="1356807"/>
                </a:cubicBezTo>
                <a:cubicBezTo>
                  <a:pt x="2242500" y="1356807"/>
                  <a:pt x="2198000" y="1343400"/>
                  <a:pt x="2156924" y="1316586"/>
                </a:cubicBezTo>
                <a:cubicBezTo>
                  <a:pt x="2115847" y="1289772"/>
                  <a:pt x="2080190" y="1252689"/>
                  <a:pt x="2049953" y="1205337"/>
                </a:cubicBezTo>
                <a:cubicBezTo>
                  <a:pt x="2019716" y="1157985"/>
                  <a:pt x="1996040" y="1102361"/>
                  <a:pt x="1978925" y="1038464"/>
                </a:cubicBezTo>
                <a:cubicBezTo>
                  <a:pt x="1961810" y="974567"/>
                  <a:pt x="1953252" y="905535"/>
                  <a:pt x="1953252" y="831369"/>
                </a:cubicBezTo>
                <a:lnTo>
                  <a:pt x="1891637" y="797139"/>
                </a:lnTo>
                <a:cubicBezTo>
                  <a:pt x="1889355" y="809690"/>
                  <a:pt x="1888214" y="820530"/>
                  <a:pt x="1888214" y="829658"/>
                </a:cubicBezTo>
                <a:cubicBezTo>
                  <a:pt x="1888214" y="838786"/>
                  <a:pt x="1888214" y="847344"/>
                  <a:pt x="1888214" y="855331"/>
                </a:cubicBezTo>
                <a:cubicBezTo>
                  <a:pt x="1888214" y="932920"/>
                  <a:pt x="1896772" y="1008797"/>
                  <a:pt x="1913887" y="1082963"/>
                </a:cubicBezTo>
                <a:cubicBezTo>
                  <a:pt x="1931002" y="1157129"/>
                  <a:pt x="1956960" y="1223593"/>
                  <a:pt x="1991761" y="1282356"/>
                </a:cubicBezTo>
                <a:cubicBezTo>
                  <a:pt x="2026563" y="1341118"/>
                  <a:pt x="2069921" y="1388470"/>
                  <a:pt x="2121837" y="1424412"/>
                </a:cubicBezTo>
                <a:cubicBezTo>
                  <a:pt x="2173753" y="1460354"/>
                  <a:pt x="2235083" y="1478325"/>
                  <a:pt x="2305826" y="1478325"/>
                </a:cubicBezTo>
                <a:cubicBezTo>
                  <a:pt x="2343479" y="1478325"/>
                  <a:pt x="2376854" y="1471479"/>
                  <a:pt x="2405950" y="1457787"/>
                </a:cubicBezTo>
                <a:cubicBezTo>
                  <a:pt x="2435046" y="1444095"/>
                  <a:pt x="2459578" y="1426124"/>
                  <a:pt x="2479545" y="1403874"/>
                </a:cubicBezTo>
                <a:cubicBezTo>
                  <a:pt x="2499513" y="1381624"/>
                  <a:pt x="2514347" y="1355951"/>
                  <a:pt x="2524045" y="1326855"/>
                </a:cubicBezTo>
                <a:cubicBezTo>
                  <a:pt x="2533744" y="1297759"/>
                  <a:pt x="2538593" y="1267237"/>
                  <a:pt x="2538593" y="1235289"/>
                </a:cubicBezTo>
                <a:cubicBezTo>
                  <a:pt x="2538593" y="1193071"/>
                  <a:pt x="2528895" y="1153421"/>
                  <a:pt x="2509497" y="1116338"/>
                </a:cubicBezTo>
                <a:cubicBezTo>
                  <a:pt x="2490100" y="1079255"/>
                  <a:pt x="2457011" y="1044169"/>
                  <a:pt x="2410229" y="1011079"/>
                </a:cubicBezTo>
                <a:cubicBezTo>
                  <a:pt x="2380562" y="1045310"/>
                  <a:pt x="2349470" y="1071838"/>
                  <a:pt x="2316951" y="1090665"/>
                </a:cubicBezTo>
                <a:cubicBezTo>
                  <a:pt x="2284432" y="1109492"/>
                  <a:pt x="2255051" y="1118905"/>
                  <a:pt x="2228807" y="1118905"/>
                </a:cubicBezTo>
                <a:cubicBezTo>
                  <a:pt x="2208269" y="1118905"/>
                  <a:pt x="2191439" y="1112630"/>
                  <a:pt x="2178318" y="1100078"/>
                </a:cubicBezTo>
                <a:cubicBezTo>
                  <a:pt x="2165196" y="1087527"/>
                  <a:pt x="2158635" y="1068701"/>
                  <a:pt x="2158635" y="1043598"/>
                </a:cubicBezTo>
                <a:cubicBezTo>
                  <a:pt x="2158635" y="1028765"/>
                  <a:pt x="2162343" y="1011364"/>
                  <a:pt x="2169760" y="991397"/>
                </a:cubicBezTo>
                <a:cubicBezTo>
                  <a:pt x="2177176" y="971429"/>
                  <a:pt x="2187731" y="951176"/>
                  <a:pt x="2201423" y="930638"/>
                </a:cubicBezTo>
                <a:cubicBezTo>
                  <a:pt x="2215115" y="910099"/>
                  <a:pt x="2231089" y="889846"/>
                  <a:pt x="2249346" y="869879"/>
                </a:cubicBezTo>
                <a:cubicBezTo>
                  <a:pt x="2267602" y="849911"/>
                  <a:pt x="2288140" y="831940"/>
                  <a:pt x="2310960" y="815966"/>
                </a:cubicBezTo>
                <a:cubicBezTo>
                  <a:pt x="2342909" y="877580"/>
                  <a:pt x="2386553" y="928070"/>
                  <a:pt x="2441892" y="967435"/>
                </a:cubicBezTo>
                <a:cubicBezTo>
                  <a:pt x="2497231" y="1006800"/>
                  <a:pt x="2560843" y="1026483"/>
                  <a:pt x="2632727" y="1026483"/>
                </a:cubicBezTo>
                <a:lnTo>
                  <a:pt x="2663534" y="1026483"/>
                </a:lnTo>
                <a:cubicBezTo>
                  <a:pt x="2653265" y="1049303"/>
                  <a:pt x="2644423" y="1069842"/>
                  <a:pt x="2637006" y="1088098"/>
                </a:cubicBezTo>
                <a:cubicBezTo>
                  <a:pt x="2629589" y="1106354"/>
                  <a:pt x="2623314" y="1124325"/>
                  <a:pt x="2618179" y="1142011"/>
                </a:cubicBezTo>
                <a:cubicBezTo>
                  <a:pt x="2613045" y="1159697"/>
                  <a:pt x="2609051" y="1177668"/>
                  <a:pt x="2606198" y="1195924"/>
                </a:cubicBezTo>
                <a:cubicBezTo>
                  <a:pt x="2603346" y="1214180"/>
                  <a:pt x="2600779" y="1234148"/>
                  <a:pt x="2598497" y="1255827"/>
                </a:cubicBezTo>
                <a:cubicBezTo>
                  <a:pt x="2598497" y="1317442"/>
                  <a:pt x="2604772" y="1377631"/>
                  <a:pt x="2617323" y="1436393"/>
                </a:cubicBezTo>
                <a:cubicBezTo>
                  <a:pt x="2629875" y="1495155"/>
                  <a:pt x="2645848" y="1555344"/>
                  <a:pt x="2665246" y="1616959"/>
                </a:cubicBezTo>
                <a:lnTo>
                  <a:pt x="2726861" y="1652901"/>
                </a:lnTo>
                <a:lnTo>
                  <a:pt x="2723438" y="1623805"/>
                </a:lnTo>
                <a:cubicBezTo>
                  <a:pt x="2714310" y="1589574"/>
                  <a:pt x="2705467" y="1551921"/>
                  <a:pt x="2696909" y="1510844"/>
                </a:cubicBezTo>
                <a:cubicBezTo>
                  <a:pt x="2688351" y="1469767"/>
                  <a:pt x="2684073" y="1421274"/>
                  <a:pt x="2684073" y="1365365"/>
                </a:cubicBezTo>
                <a:cubicBezTo>
                  <a:pt x="2684073" y="1299186"/>
                  <a:pt x="2695768" y="1238427"/>
                  <a:pt x="2719159" y="1183087"/>
                </a:cubicBezTo>
                <a:cubicBezTo>
                  <a:pt x="2742550" y="1127748"/>
                  <a:pt x="2779918" y="1078399"/>
                  <a:pt x="2831264" y="1035041"/>
                </a:cubicBezTo>
                <a:lnTo>
                  <a:pt x="2721726" y="884427"/>
                </a:lnTo>
                <a:cubicBezTo>
                  <a:pt x="2650983" y="901542"/>
                  <a:pt x="2603631" y="910099"/>
                  <a:pt x="2579670" y="910099"/>
                </a:cubicBezTo>
                <a:cubicBezTo>
                  <a:pt x="2528324" y="910099"/>
                  <a:pt x="2483539" y="896978"/>
                  <a:pt x="2445315" y="870734"/>
                </a:cubicBezTo>
                <a:cubicBezTo>
                  <a:pt x="2407091" y="844491"/>
                  <a:pt x="2378281" y="813113"/>
                  <a:pt x="2358883" y="776601"/>
                </a:cubicBezTo>
                <a:cubicBezTo>
                  <a:pt x="2361165" y="774319"/>
                  <a:pt x="2363447" y="772607"/>
                  <a:pt x="2365730" y="771466"/>
                </a:cubicBezTo>
                <a:cubicBezTo>
                  <a:pt x="2368012" y="770325"/>
                  <a:pt x="2370293" y="769184"/>
                  <a:pt x="2372575" y="768043"/>
                </a:cubicBezTo>
                <a:lnTo>
                  <a:pt x="2906124" y="768043"/>
                </a:lnTo>
                <a:lnTo>
                  <a:pt x="2921975" y="768043"/>
                </a:lnTo>
                <a:lnTo>
                  <a:pt x="3595868" y="768043"/>
                </a:lnTo>
                <a:lnTo>
                  <a:pt x="3595868" y="963157"/>
                </a:lnTo>
                <a:lnTo>
                  <a:pt x="3594157" y="959734"/>
                </a:lnTo>
                <a:cubicBezTo>
                  <a:pt x="3578182" y="936913"/>
                  <a:pt x="3560211" y="914663"/>
                  <a:pt x="3540244" y="892984"/>
                </a:cubicBezTo>
                <a:cubicBezTo>
                  <a:pt x="3520276" y="871305"/>
                  <a:pt x="3494888" y="860465"/>
                  <a:pt x="3464081" y="860465"/>
                </a:cubicBezTo>
                <a:cubicBezTo>
                  <a:pt x="3441261" y="860465"/>
                  <a:pt x="3421293" y="868452"/>
                  <a:pt x="3404177" y="884427"/>
                </a:cubicBezTo>
                <a:cubicBezTo>
                  <a:pt x="3387062" y="900401"/>
                  <a:pt x="3375652" y="924933"/>
                  <a:pt x="3369947" y="958022"/>
                </a:cubicBezTo>
                <a:cubicBezTo>
                  <a:pt x="3330012" y="914663"/>
                  <a:pt x="3294355" y="886138"/>
                  <a:pt x="3262977" y="872446"/>
                </a:cubicBezTo>
                <a:cubicBezTo>
                  <a:pt x="3231599" y="858754"/>
                  <a:pt x="3199936" y="851908"/>
                  <a:pt x="3167987" y="851908"/>
                </a:cubicBezTo>
                <a:cubicBezTo>
                  <a:pt x="3137180" y="851908"/>
                  <a:pt x="3108084" y="857898"/>
                  <a:pt x="3080700" y="869879"/>
                </a:cubicBezTo>
                <a:cubicBezTo>
                  <a:pt x="3053315" y="881859"/>
                  <a:pt x="3029354" y="898689"/>
                  <a:pt x="3008816" y="920369"/>
                </a:cubicBezTo>
                <a:cubicBezTo>
                  <a:pt x="2988277" y="942048"/>
                  <a:pt x="2971732" y="968006"/>
                  <a:pt x="2959181" y="998243"/>
                </a:cubicBezTo>
                <a:cubicBezTo>
                  <a:pt x="2946630" y="1028480"/>
                  <a:pt x="2940355" y="1061854"/>
                  <a:pt x="2940355" y="1098367"/>
                </a:cubicBezTo>
                <a:cubicBezTo>
                  <a:pt x="2940355" y="1141726"/>
                  <a:pt x="2946630" y="1180235"/>
                  <a:pt x="2959181" y="1213895"/>
                </a:cubicBezTo>
                <a:cubicBezTo>
                  <a:pt x="2971732" y="1247555"/>
                  <a:pt x="2988848" y="1275795"/>
                  <a:pt x="3010527" y="1298615"/>
                </a:cubicBezTo>
                <a:cubicBezTo>
                  <a:pt x="3032206" y="1321435"/>
                  <a:pt x="3056453" y="1338836"/>
                  <a:pt x="3083267" y="1350817"/>
                </a:cubicBezTo>
                <a:cubicBezTo>
                  <a:pt x="3110081" y="1362797"/>
                  <a:pt x="3138321" y="1368788"/>
                  <a:pt x="3167987" y="1368788"/>
                </a:cubicBezTo>
                <a:cubicBezTo>
                  <a:pt x="3211346" y="1368788"/>
                  <a:pt x="3245862" y="1357092"/>
                  <a:pt x="3271535" y="1333701"/>
                </a:cubicBezTo>
                <a:cubicBezTo>
                  <a:pt x="3297207" y="1310311"/>
                  <a:pt x="3310044" y="1282070"/>
                  <a:pt x="3310044" y="1248981"/>
                </a:cubicBezTo>
                <a:cubicBezTo>
                  <a:pt x="3310044" y="1221597"/>
                  <a:pt x="3301486" y="1195924"/>
                  <a:pt x="3284371" y="1171962"/>
                </a:cubicBezTo>
                <a:cubicBezTo>
                  <a:pt x="3267255" y="1148001"/>
                  <a:pt x="3241012" y="1136020"/>
                  <a:pt x="3205640" y="1136020"/>
                </a:cubicBezTo>
                <a:cubicBezTo>
                  <a:pt x="3175975" y="1136020"/>
                  <a:pt x="3150587" y="1144578"/>
                  <a:pt x="3129478" y="1161693"/>
                </a:cubicBezTo>
                <a:cubicBezTo>
                  <a:pt x="3108369" y="1178809"/>
                  <a:pt x="3097815" y="1207904"/>
                  <a:pt x="3097815" y="1248981"/>
                </a:cubicBezTo>
                <a:cubicBezTo>
                  <a:pt x="3065866" y="1242135"/>
                  <a:pt x="3044187" y="1226731"/>
                  <a:pt x="3032777" y="1202770"/>
                </a:cubicBezTo>
                <a:cubicBezTo>
                  <a:pt x="3021367" y="1178809"/>
                  <a:pt x="3015662" y="1156559"/>
                  <a:pt x="3015662" y="1136020"/>
                </a:cubicBezTo>
                <a:cubicBezTo>
                  <a:pt x="3015662" y="1086957"/>
                  <a:pt x="3032206" y="1047877"/>
                  <a:pt x="3065296" y="1018781"/>
                </a:cubicBezTo>
                <a:cubicBezTo>
                  <a:pt x="3098385" y="989685"/>
                  <a:pt x="3141173" y="975137"/>
                  <a:pt x="3193660" y="975137"/>
                </a:cubicBezTo>
                <a:cubicBezTo>
                  <a:pt x="3229032" y="975137"/>
                  <a:pt x="3265544" y="989115"/>
                  <a:pt x="3303198" y="1017070"/>
                </a:cubicBezTo>
                <a:cubicBezTo>
                  <a:pt x="3340851" y="1045024"/>
                  <a:pt x="3368806" y="1089809"/>
                  <a:pt x="3387062" y="1151424"/>
                </a:cubicBezTo>
                <a:lnTo>
                  <a:pt x="3441831" y="1189078"/>
                </a:lnTo>
                <a:cubicBezTo>
                  <a:pt x="3441831" y="1181091"/>
                  <a:pt x="3441546" y="1171677"/>
                  <a:pt x="3440975" y="1160838"/>
                </a:cubicBezTo>
                <a:cubicBezTo>
                  <a:pt x="3440405" y="1149998"/>
                  <a:pt x="3440120" y="1141726"/>
                  <a:pt x="3440120" y="1136020"/>
                </a:cubicBezTo>
                <a:lnTo>
                  <a:pt x="3440120" y="1110348"/>
                </a:lnTo>
                <a:cubicBezTo>
                  <a:pt x="3440120" y="1062425"/>
                  <a:pt x="3447251" y="1031047"/>
                  <a:pt x="3461513" y="1016214"/>
                </a:cubicBezTo>
                <a:cubicBezTo>
                  <a:pt x="3475776" y="1001381"/>
                  <a:pt x="3489754" y="993964"/>
                  <a:pt x="3503446" y="993964"/>
                </a:cubicBezTo>
                <a:cubicBezTo>
                  <a:pt x="3514856" y="993964"/>
                  <a:pt x="3525981" y="997958"/>
                  <a:pt x="3536821" y="1005945"/>
                </a:cubicBezTo>
                <a:cubicBezTo>
                  <a:pt x="3547660" y="1013932"/>
                  <a:pt x="3557359" y="1023630"/>
                  <a:pt x="3565917" y="1035041"/>
                </a:cubicBezTo>
                <a:cubicBezTo>
                  <a:pt x="3574474" y="1046451"/>
                  <a:pt x="3581605" y="1057861"/>
                  <a:pt x="3587310" y="1069271"/>
                </a:cubicBezTo>
                <a:cubicBezTo>
                  <a:pt x="3593016" y="1080681"/>
                  <a:pt x="3595868" y="1090380"/>
                  <a:pt x="3595868" y="1098367"/>
                </a:cubicBezTo>
                <a:lnTo>
                  <a:pt x="3595868" y="1575882"/>
                </a:lnTo>
                <a:lnTo>
                  <a:pt x="3686579" y="1658035"/>
                </a:lnTo>
                <a:lnTo>
                  <a:pt x="3686579" y="768043"/>
                </a:lnTo>
                <a:lnTo>
                  <a:pt x="3809288" y="768043"/>
                </a:lnTo>
                <a:lnTo>
                  <a:pt x="3830347" y="768043"/>
                </a:lnTo>
                <a:lnTo>
                  <a:pt x="4367244" y="768043"/>
                </a:lnTo>
                <a:lnTo>
                  <a:pt x="4367244" y="814254"/>
                </a:lnTo>
                <a:lnTo>
                  <a:pt x="3848653" y="1096655"/>
                </a:lnTo>
                <a:lnTo>
                  <a:pt x="3946209" y="1216462"/>
                </a:lnTo>
                <a:cubicBezTo>
                  <a:pt x="3995274" y="1223308"/>
                  <a:pt x="4043481" y="1236430"/>
                  <a:pt x="4090833" y="1255827"/>
                </a:cubicBezTo>
                <a:cubicBezTo>
                  <a:pt x="4138186" y="1275224"/>
                  <a:pt x="4181829" y="1301182"/>
                  <a:pt x="4221765" y="1333701"/>
                </a:cubicBezTo>
                <a:cubicBezTo>
                  <a:pt x="4261700" y="1366220"/>
                  <a:pt x="4297642" y="1406156"/>
                  <a:pt x="4329591" y="1453508"/>
                </a:cubicBezTo>
                <a:cubicBezTo>
                  <a:pt x="4361540" y="1500860"/>
                  <a:pt x="4386641" y="1555344"/>
                  <a:pt x="4404898" y="1616959"/>
                </a:cubicBezTo>
                <a:lnTo>
                  <a:pt x="4457955" y="1656324"/>
                </a:lnTo>
                <a:lnTo>
                  <a:pt x="4457955" y="768043"/>
                </a:lnTo>
                <a:lnTo>
                  <a:pt x="4545839" y="768043"/>
                </a:lnTo>
                <a:lnTo>
                  <a:pt x="4605146" y="768043"/>
                </a:lnTo>
                <a:lnTo>
                  <a:pt x="4621146" y="768043"/>
                </a:lnTo>
                <a:cubicBezTo>
                  <a:pt x="4629132" y="771466"/>
                  <a:pt x="4637975" y="778883"/>
                  <a:pt x="4647673" y="790293"/>
                </a:cubicBezTo>
                <a:cubicBezTo>
                  <a:pt x="4657372" y="801703"/>
                  <a:pt x="4666785" y="814254"/>
                  <a:pt x="4675914" y="827946"/>
                </a:cubicBezTo>
                <a:cubicBezTo>
                  <a:pt x="4685042" y="841638"/>
                  <a:pt x="4692744" y="855331"/>
                  <a:pt x="4699019" y="869023"/>
                </a:cubicBezTo>
                <a:cubicBezTo>
                  <a:pt x="4705295" y="882715"/>
                  <a:pt x="4708433" y="893555"/>
                  <a:pt x="4708433" y="901542"/>
                </a:cubicBezTo>
                <a:lnTo>
                  <a:pt x="4708433" y="1575882"/>
                </a:lnTo>
                <a:lnTo>
                  <a:pt x="4797432" y="1658035"/>
                </a:lnTo>
                <a:lnTo>
                  <a:pt x="4797432" y="768043"/>
                </a:lnTo>
                <a:lnTo>
                  <a:pt x="4963524" y="768043"/>
                </a:lnTo>
                <a:lnTo>
                  <a:pt x="4987485" y="768043"/>
                </a:lnTo>
                <a:lnTo>
                  <a:pt x="5011447" y="824523"/>
                </a:lnTo>
                <a:cubicBezTo>
                  <a:pt x="5023998" y="832510"/>
                  <a:pt x="5044536" y="839927"/>
                  <a:pt x="5073061" y="846773"/>
                </a:cubicBezTo>
                <a:cubicBezTo>
                  <a:pt x="5102728" y="853619"/>
                  <a:pt x="5139526" y="864744"/>
                  <a:pt x="5183455" y="880148"/>
                </a:cubicBezTo>
                <a:cubicBezTo>
                  <a:pt x="5227384" y="895551"/>
                  <a:pt x="5269317" y="922080"/>
                  <a:pt x="5309252" y="959734"/>
                </a:cubicBezTo>
                <a:lnTo>
                  <a:pt x="5054235" y="1165116"/>
                </a:lnTo>
                <a:lnTo>
                  <a:pt x="5148369" y="1283211"/>
                </a:lnTo>
                <a:lnTo>
                  <a:pt x="5162061" y="1283211"/>
                </a:lnTo>
                <a:cubicBezTo>
                  <a:pt x="5164343" y="1283211"/>
                  <a:pt x="5166625" y="1282926"/>
                  <a:pt x="5168907" y="1282356"/>
                </a:cubicBezTo>
                <a:cubicBezTo>
                  <a:pt x="5171189" y="1281785"/>
                  <a:pt x="5173471" y="1281500"/>
                  <a:pt x="5175753" y="1281500"/>
                </a:cubicBezTo>
                <a:cubicBezTo>
                  <a:pt x="5203137" y="1281500"/>
                  <a:pt x="5231377" y="1286064"/>
                  <a:pt x="5260473" y="1295192"/>
                </a:cubicBezTo>
                <a:cubicBezTo>
                  <a:pt x="5289569" y="1304320"/>
                  <a:pt x="5316954" y="1315445"/>
                  <a:pt x="5342626" y="1328567"/>
                </a:cubicBezTo>
                <a:cubicBezTo>
                  <a:pt x="5368299" y="1341689"/>
                  <a:pt x="5391120" y="1355381"/>
                  <a:pt x="5411087" y="1369643"/>
                </a:cubicBezTo>
                <a:cubicBezTo>
                  <a:pt x="5431056" y="1383906"/>
                  <a:pt x="5445604" y="1396172"/>
                  <a:pt x="5454731" y="1406441"/>
                </a:cubicBezTo>
                <a:cubicBezTo>
                  <a:pt x="5495808" y="1441813"/>
                  <a:pt x="5526044" y="1477755"/>
                  <a:pt x="5545442" y="1514267"/>
                </a:cubicBezTo>
                <a:lnTo>
                  <a:pt x="5560846" y="1539940"/>
                </a:lnTo>
                <a:lnTo>
                  <a:pt x="5560846" y="1705958"/>
                </a:lnTo>
                <a:lnTo>
                  <a:pt x="5548865" y="1704246"/>
                </a:lnTo>
                <a:cubicBezTo>
                  <a:pt x="5546583" y="1704246"/>
                  <a:pt x="5545157" y="1703961"/>
                  <a:pt x="5544586" y="1703390"/>
                </a:cubicBezTo>
                <a:cubicBezTo>
                  <a:pt x="5544015" y="1702820"/>
                  <a:pt x="5542590" y="1702535"/>
                  <a:pt x="5540307" y="1702535"/>
                </a:cubicBezTo>
                <a:cubicBezTo>
                  <a:pt x="5533461" y="1701394"/>
                  <a:pt x="5525474" y="1700538"/>
                  <a:pt x="5516346" y="1699967"/>
                </a:cubicBezTo>
                <a:cubicBezTo>
                  <a:pt x="5507218" y="1699397"/>
                  <a:pt x="5497519" y="1699112"/>
                  <a:pt x="5487250" y="1699112"/>
                </a:cubicBezTo>
                <a:cubicBezTo>
                  <a:pt x="5453020" y="1699112"/>
                  <a:pt x="5422212" y="1703961"/>
                  <a:pt x="5394828" y="1713660"/>
                </a:cubicBezTo>
                <a:cubicBezTo>
                  <a:pt x="5367443" y="1723358"/>
                  <a:pt x="5344053" y="1735339"/>
                  <a:pt x="5324655" y="1749602"/>
                </a:cubicBezTo>
                <a:cubicBezTo>
                  <a:pt x="5305259" y="1763864"/>
                  <a:pt x="5290425" y="1780124"/>
                  <a:pt x="5280156" y="1798380"/>
                </a:cubicBezTo>
                <a:cubicBezTo>
                  <a:pt x="5269887" y="1816636"/>
                  <a:pt x="5264752" y="1834322"/>
                  <a:pt x="5264752" y="1851437"/>
                </a:cubicBezTo>
                <a:cubicBezTo>
                  <a:pt x="5264752" y="1878822"/>
                  <a:pt x="5270457" y="1901357"/>
                  <a:pt x="5281867" y="1919042"/>
                </a:cubicBezTo>
                <a:cubicBezTo>
                  <a:pt x="5293278" y="1936728"/>
                  <a:pt x="5307540" y="1951276"/>
                  <a:pt x="5324655" y="1962686"/>
                </a:cubicBezTo>
                <a:cubicBezTo>
                  <a:pt x="5341771" y="1974096"/>
                  <a:pt x="5359742" y="1982083"/>
                  <a:pt x="5378568" y="1986648"/>
                </a:cubicBezTo>
                <a:cubicBezTo>
                  <a:pt x="5397395" y="1991212"/>
                  <a:pt x="5414225" y="1993494"/>
                  <a:pt x="5429058" y="1993494"/>
                </a:cubicBezTo>
                <a:lnTo>
                  <a:pt x="5435904" y="1993494"/>
                </a:lnTo>
                <a:cubicBezTo>
                  <a:pt x="5468994" y="1991212"/>
                  <a:pt x="5497519" y="1984366"/>
                  <a:pt x="5521481" y="1972955"/>
                </a:cubicBezTo>
                <a:cubicBezTo>
                  <a:pt x="5545442" y="1961545"/>
                  <a:pt x="5565410" y="1947568"/>
                  <a:pt x="5581384" y="1931023"/>
                </a:cubicBezTo>
                <a:cubicBezTo>
                  <a:pt x="5597358" y="1914478"/>
                  <a:pt x="5609909" y="1896222"/>
                  <a:pt x="5619037" y="1876254"/>
                </a:cubicBezTo>
                <a:cubicBezTo>
                  <a:pt x="5628166" y="1856286"/>
                  <a:pt x="5634441" y="1836604"/>
                  <a:pt x="5637864" y="1817207"/>
                </a:cubicBezTo>
                <a:cubicBezTo>
                  <a:pt x="5665249" y="1833181"/>
                  <a:pt x="5698624" y="1855145"/>
                  <a:pt x="5737988" y="1883100"/>
                </a:cubicBezTo>
                <a:cubicBezTo>
                  <a:pt x="5777353" y="1911055"/>
                  <a:pt x="5828414" y="1948994"/>
                  <a:pt x="5891170" y="1996917"/>
                </a:cubicBezTo>
                <a:lnTo>
                  <a:pt x="5891170" y="1969532"/>
                </a:lnTo>
                <a:cubicBezTo>
                  <a:pt x="5891170" y="1955840"/>
                  <a:pt x="5889744" y="1944430"/>
                  <a:pt x="5886891" y="1935302"/>
                </a:cubicBezTo>
                <a:cubicBezTo>
                  <a:pt x="5884038" y="1926174"/>
                  <a:pt x="5877477" y="1913623"/>
                  <a:pt x="5867208" y="1897648"/>
                </a:cubicBezTo>
                <a:cubicBezTo>
                  <a:pt x="5823850" y="1849726"/>
                  <a:pt x="5783344" y="1814069"/>
                  <a:pt x="5745690" y="1790678"/>
                </a:cubicBezTo>
                <a:cubicBezTo>
                  <a:pt x="5708037" y="1767287"/>
                  <a:pt x="5676088" y="1749316"/>
                  <a:pt x="5649845" y="1736765"/>
                </a:cubicBezTo>
                <a:lnTo>
                  <a:pt x="5649845" y="768043"/>
                </a:lnTo>
                <a:lnTo>
                  <a:pt x="5795324" y="768043"/>
                </a:lnTo>
                <a:lnTo>
                  <a:pt x="5730286" y="685890"/>
                </a:lnTo>
                <a:lnTo>
                  <a:pt x="4924084" y="685890"/>
                </a:lnTo>
                <a:lnTo>
                  <a:pt x="4907044" y="685890"/>
                </a:lnTo>
                <a:lnTo>
                  <a:pt x="4795720" y="685890"/>
                </a:lnTo>
                <a:lnTo>
                  <a:pt x="4787163" y="658505"/>
                </a:lnTo>
                <a:cubicBezTo>
                  <a:pt x="4781458" y="635685"/>
                  <a:pt x="4772615" y="610012"/>
                  <a:pt x="4760634" y="581487"/>
                </a:cubicBezTo>
                <a:cubicBezTo>
                  <a:pt x="4748653" y="552961"/>
                  <a:pt x="4731253" y="531853"/>
                  <a:pt x="4708433" y="518160"/>
                </a:cubicBezTo>
                <a:close/>
                <a:moveTo>
                  <a:pt x="7572927" y="307643"/>
                </a:moveTo>
                <a:cubicBezTo>
                  <a:pt x="7527287" y="307643"/>
                  <a:pt x="7484499" y="311922"/>
                  <a:pt x="7444563" y="320480"/>
                </a:cubicBezTo>
                <a:cubicBezTo>
                  <a:pt x="7404628" y="329037"/>
                  <a:pt x="7366689" y="343300"/>
                  <a:pt x="7330747" y="363268"/>
                </a:cubicBezTo>
                <a:cubicBezTo>
                  <a:pt x="7294805" y="383235"/>
                  <a:pt x="7260289" y="408908"/>
                  <a:pt x="7227200" y="440286"/>
                </a:cubicBezTo>
                <a:cubicBezTo>
                  <a:pt x="7194110" y="471664"/>
                  <a:pt x="7161021" y="510173"/>
                  <a:pt x="7127931" y="555814"/>
                </a:cubicBezTo>
                <a:lnTo>
                  <a:pt x="7230623" y="685890"/>
                </a:lnTo>
                <a:lnTo>
                  <a:pt x="7052401" y="685890"/>
                </a:lnTo>
                <a:lnTo>
                  <a:pt x="7040644" y="685890"/>
                </a:lnTo>
                <a:lnTo>
                  <a:pt x="6973671" y="685890"/>
                </a:lnTo>
                <a:lnTo>
                  <a:pt x="6968536" y="672198"/>
                </a:lnTo>
                <a:lnTo>
                  <a:pt x="6968536" y="670486"/>
                </a:lnTo>
                <a:cubicBezTo>
                  <a:pt x="6965113" y="659076"/>
                  <a:pt x="6961119" y="646239"/>
                  <a:pt x="6956556" y="631977"/>
                </a:cubicBezTo>
                <a:cubicBezTo>
                  <a:pt x="6951992" y="617714"/>
                  <a:pt x="6946287" y="603451"/>
                  <a:pt x="6939441" y="589189"/>
                </a:cubicBezTo>
                <a:cubicBezTo>
                  <a:pt x="6932594" y="574926"/>
                  <a:pt x="6924893" y="561519"/>
                  <a:pt x="6916335" y="548968"/>
                </a:cubicBezTo>
                <a:cubicBezTo>
                  <a:pt x="6907777" y="536417"/>
                  <a:pt x="6897223" y="526148"/>
                  <a:pt x="6884672" y="518160"/>
                </a:cubicBezTo>
                <a:lnTo>
                  <a:pt x="6884672" y="911811"/>
                </a:lnTo>
                <a:cubicBezTo>
                  <a:pt x="6845877" y="849055"/>
                  <a:pt x="6799096" y="796568"/>
                  <a:pt x="6744327" y="754351"/>
                </a:cubicBezTo>
                <a:cubicBezTo>
                  <a:pt x="6689558" y="712133"/>
                  <a:pt x="6621668" y="691024"/>
                  <a:pt x="6540656" y="691024"/>
                </a:cubicBezTo>
                <a:cubicBezTo>
                  <a:pt x="6498438" y="691024"/>
                  <a:pt x="6458217" y="699582"/>
                  <a:pt x="6419993" y="716697"/>
                </a:cubicBezTo>
                <a:cubicBezTo>
                  <a:pt x="6381769" y="733813"/>
                  <a:pt x="6347824" y="756062"/>
                  <a:pt x="6318158" y="783447"/>
                </a:cubicBezTo>
                <a:cubicBezTo>
                  <a:pt x="6288491" y="810831"/>
                  <a:pt x="6264815" y="840783"/>
                  <a:pt x="6247130" y="873302"/>
                </a:cubicBezTo>
                <a:cubicBezTo>
                  <a:pt x="6229444" y="905821"/>
                  <a:pt x="6220601" y="937484"/>
                  <a:pt x="6220601" y="968291"/>
                </a:cubicBezTo>
                <a:cubicBezTo>
                  <a:pt x="6220601" y="988829"/>
                  <a:pt x="6223453" y="1005659"/>
                  <a:pt x="6229159" y="1018781"/>
                </a:cubicBezTo>
                <a:cubicBezTo>
                  <a:pt x="6234864" y="1031903"/>
                  <a:pt x="6241995" y="1042172"/>
                  <a:pt x="6250553" y="1049589"/>
                </a:cubicBezTo>
                <a:cubicBezTo>
                  <a:pt x="6259110" y="1057005"/>
                  <a:pt x="6268523" y="1062425"/>
                  <a:pt x="6278793" y="1065848"/>
                </a:cubicBezTo>
                <a:cubicBezTo>
                  <a:pt x="6289062" y="1069271"/>
                  <a:pt x="6299331" y="1070983"/>
                  <a:pt x="6309600" y="1070983"/>
                </a:cubicBezTo>
                <a:cubicBezTo>
                  <a:pt x="6321010" y="1070983"/>
                  <a:pt x="6333846" y="1067560"/>
                  <a:pt x="6348109" y="1060713"/>
                </a:cubicBezTo>
                <a:cubicBezTo>
                  <a:pt x="6362372" y="1053867"/>
                  <a:pt x="6376349" y="1045880"/>
                  <a:pt x="6390042" y="1036752"/>
                </a:cubicBezTo>
                <a:lnTo>
                  <a:pt x="6388330" y="1036752"/>
                </a:lnTo>
                <a:cubicBezTo>
                  <a:pt x="6400881" y="1029906"/>
                  <a:pt x="6413147" y="1023345"/>
                  <a:pt x="6425128" y="1017070"/>
                </a:cubicBezTo>
                <a:cubicBezTo>
                  <a:pt x="6437108" y="1010794"/>
                  <a:pt x="6447662" y="1007656"/>
                  <a:pt x="6456791" y="1007656"/>
                </a:cubicBezTo>
                <a:cubicBezTo>
                  <a:pt x="6473906" y="1007656"/>
                  <a:pt x="6489024" y="1012506"/>
                  <a:pt x="6502146" y="1022204"/>
                </a:cubicBezTo>
                <a:cubicBezTo>
                  <a:pt x="6515268" y="1031903"/>
                  <a:pt x="6521829" y="1044169"/>
                  <a:pt x="6521829" y="1059002"/>
                </a:cubicBezTo>
                <a:cubicBezTo>
                  <a:pt x="6521829" y="1064707"/>
                  <a:pt x="6510419" y="1080396"/>
                  <a:pt x="6487598" y="1106069"/>
                </a:cubicBezTo>
                <a:cubicBezTo>
                  <a:pt x="6464778" y="1131742"/>
                  <a:pt x="6425984" y="1170251"/>
                  <a:pt x="6371215" y="1221597"/>
                </a:cubicBezTo>
                <a:lnTo>
                  <a:pt x="6487598" y="1281500"/>
                </a:lnTo>
                <a:lnTo>
                  <a:pt x="6824769" y="951176"/>
                </a:lnTo>
                <a:cubicBezTo>
                  <a:pt x="6838461" y="970573"/>
                  <a:pt x="6851867" y="992538"/>
                  <a:pt x="6864989" y="1017070"/>
                </a:cubicBezTo>
                <a:cubicBezTo>
                  <a:pt x="6878111" y="1041601"/>
                  <a:pt x="6884672" y="1064707"/>
                  <a:pt x="6884672" y="1086386"/>
                </a:cubicBezTo>
                <a:lnTo>
                  <a:pt x="6884672" y="1574170"/>
                </a:lnTo>
                <a:lnTo>
                  <a:pt x="6975383" y="1658035"/>
                </a:lnTo>
                <a:lnTo>
                  <a:pt x="6975383" y="768043"/>
                </a:lnTo>
                <a:lnTo>
                  <a:pt x="7097124" y="768043"/>
                </a:lnTo>
                <a:lnTo>
                  <a:pt x="7110593" y="768043"/>
                </a:lnTo>
                <a:lnTo>
                  <a:pt x="7234046" y="768043"/>
                </a:lnTo>
                <a:lnTo>
                  <a:pt x="7234046" y="1575882"/>
                </a:lnTo>
                <a:lnTo>
                  <a:pt x="7323045" y="1658035"/>
                </a:lnTo>
                <a:lnTo>
                  <a:pt x="7323045" y="768043"/>
                </a:lnTo>
                <a:lnTo>
                  <a:pt x="7504987" y="768043"/>
                </a:lnTo>
                <a:lnTo>
                  <a:pt x="7533562" y="768043"/>
                </a:lnTo>
                <a:lnTo>
                  <a:pt x="8064656" y="768043"/>
                </a:lnTo>
                <a:lnTo>
                  <a:pt x="8064656" y="815966"/>
                </a:lnTo>
                <a:lnTo>
                  <a:pt x="7552910" y="1096655"/>
                </a:lnTo>
                <a:lnTo>
                  <a:pt x="7650467" y="1216462"/>
                </a:lnTo>
                <a:cubicBezTo>
                  <a:pt x="7754300" y="1232436"/>
                  <a:pt x="7846151" y="1271231"/>
                  <a:pt x="7926022" y="1332846"/>
                </a:cubicBezTo>
                <a:cubicBezTo>
                  <a:pt x="8005893" y="1394460"/>
                  <a:pt x="8065797" y="1488594"/>
                  <a:pt x="8105732" y="1615247"/>
                </a:cubicBezTo>
                <a:lnTo>
                  <a:pt x="8155366" y="1661458"/>
                </a:lnTo>
                <a:lnTo>
                  <a:pt x="8155366" y="768043"/>
                </a:lnTo>
                <a:lnTo>
                  <a:pt x="8286037" y="768043"/>
                </a:lnTo>
                <a:lnTo>
                  <a:pt x="8304269" y="768043"/>
                </a:lnTo>
                <a:lnTo>
                  <a:pt x="8843994" y="768043"/>
                </a:lnTo>
                <a:lnTo>
                  <a:pt x="8843994" y="814254"/>
                </a:lnTo>
                <a:lnTo>
                  <a:pt x="8325402" y="1096655"/>
                </a:lnTo>
                <a:lnTo>
                  <a:pt x="8422959" y="1216462"/>
                </a:lnTo>
                <a:cubicBezTo>
                  <a:pt x="8472023" y="1223308"/>
                  <a:pt x="8520230" y="1236430"/>
                  <a:pt x="8567583" y="1255827"/>
                </a:cubicBezTo>
                <a:cubicBezTo>
                  <a:pt x="8614935" y="1275224"/>
                  <a:pt x="8658579" y="1301182"/>
                  <a:pt x="8698514" y="1333701"/>
                </a:cubicBezTo>
                <a:cubicBezTo>
                  <a:pt x="8738450" y="1366220"/>
                  <a:pt x="8774392" y="1406156"/>
                  <a:pt x="8806340" y="1453508"/>
                </a:cubicBezTo>
                <a:cubicBezTo>
                  <a:pt x="8838288" y="1500860"/>
                  <a:pt x="8863392" y="1555344"/>
                  <a:pt x="8881648" y="1616959"/>
                </a:cubicBezTo>
                <a:lnTo>
                  <a:pt x="8934704" y="1656324"/>
                </a:lnTo>
                <a:lnTo>
                  <a:pt x="8934704" y="768043"/>
                </a:lnTo>
                <a:lnTo>
                  <a:pt x="9068798" y="768043"/>
                </a:lnTo>
                <a:lnTo>
                  <a:pt x="9081896" y="768043"/>
                </a:lnTo>
                <a:lnTo>
                  <a:pt x="10057687" y="768043"/>
                </a:lnTo>
                <a:lnTo>
                  <a:pt x="10064905" y="768043"/>
                </a:lnTo>
                <a:lnTo>
                  <a:pt x="10625913" y="768043"/>
                </a:lnTo>
                <a:lnTo>
                  <a:pt x="10625913" y="1259250"/>
                </a:lnTo>
                <a:cubicBezTo>
                  <a:pt x="10604233" y="1217033"/>
                  <a:pt x="10579416" y="1181376"/>
                  <a:pt x="10551462" y="1152280"/>
                </a:cubicBezTo>
                <a:cubicBezTo>
                  <a:pt x="10523506" y="1123184"/>
                  <a:pt x="10494981" y="1099793"/>
                  <a:pt x="10465886" y="1082107"/>
                </a:cubicBezTo>
                <a:cubicBezTo>
                  <a:pt x="10436790" y="1064422"/>
                  <a:pt x="10408264" y="1051585"/>
                  <a:pt x="10380309" y="1043598"/>
                </a:cubicBezTo>
                <a:cubicBezTo>
                  <a:pt x="10352355" y="1035611"/>
                  <a:pt x="10326967" y="1031618"/>
                  <a:pt x="10304147" y="1031618"/>
                </a:cubicBezTo>
                <a:cubicBezTo>
                  <a:pt x="10275621" y="1031618"/>
                  <a:pt x="10248808" y="1035326"/>
                  <a:pt x="10223705" y="1042742"/>
                </a:cubicBezTo>
                <a:cubicBezTo>
                  <a:pt x="10198602" y="1050159"/>
                  <a:pt x="10176353" y="1061284"/>
                  <a:pt x="10156956" y="1076117"/>
                </a:cubicBezTo>
                <a:cubicBezTo>
                  <a:pt x="10137558" y="1090950"/>
                  <a:pt x="10122155" y="1109492"/>
                  <a:pt x="10110744" y="1131742"/>
                </a:cubicBezTo>
                <a:cubicBezTo>
                  <a:pt x="10099334" y="1153991"/>
                  <a:pt x="10093629" y="1179379"/>
                  <a:pt x="10093629" y="1207904"/>
                </a:cubicBezTo>
                <a:cubicBezTo>
                  <a:pt x="10093629" y="1228443"/>
                  <a:pt x="10097052" y="1247840"/>
                  <a:pt x="10103898" y="1266096"/>
                </a:cubicBezTo>
                <a:cubicBezTo>
                  <a:pt x="10110744" y="1284352"/>
                  <a:pt x="10120728" y="1300897"/>
                  <a:pt x="10133850" y="1315730"/>
                </a:cubicBezTo>
                <a:cubicBezTo>
                  <a:pt x="10146972" y="1330564"/>
                  <a:pt x="10162946" y="1342259"/>
                  <a:pt x="10181773" y="1350817"/>
                </a:cubicBezTo>
                <a:cubicBezTo>
                  <a:pt x="10200599" y="1359374"/>
                  <a:pt x="10221423" y="1363653"/>
                  <a:pt x="10244243" y="1363653"/>
                </a:cubicBezTo>
                <a:cubicBezTo>
                  <a:pt x="10259077" y="1363653"/>
                  <a:pt x="10274480" y="1360515"/>
                  <a:pt x="10290454" y="1354240"/>
                </a:cubicBezTo>
                <a:cubicBezTo>
                  <a:pt x="10306428" y="1347964"/>
                  <a:pt x="10321262" y="1338836"/>
                  <a:pt x="10334954" y="1326855"/>
                </a:cubicBezTo>
                <a:cubicBezTo>
                  <a:pt x="10348646" y="1314875"/>
                  <a:pt x="10359771" y="1300612"/>
                  <a:pt x="10368329" y="1284067"/>
                </a:cubicBezTo>
                <a:cubicBezTo>
                  <a:pt x="10376886" y="1267522"/>
                  <a:pt x="10381165" y="1249551"/>
                  <a:pt x="10381165" y="1230154"/>
                </a:cubicBezTo>
                <a:cubicBezTo>
                  <a:pt x="10381165" y="1218744"/>
                  <a:pt x="10379739" y="1207049"/>
                  <a:pt x="10376886" y="1195068"/>
                </a:cubicBezTo>
                <a:cubicBezTo>
                  <a:pt x="10374034" y="1183087"/>
                  <a:pt x="10368614" y="1169680"/>
                  <a:pt x="10360627" y="1154847"/>
                </a:cubicBezTo>
                <a:cubicBezTo>
                  <a:pt x="10397139" y="1159411"/>
                  <a:pt x="10433367" y="1175385"/>
                  <a:pt x="10469309" y="1202770"/>
                </a:cubicBezTo>
                <a:cubicBezTo>
                  <a:pt x="10505251" y="1230154"/>
                  <a:pt x="10537770" y="1264955"/>
                  <a:pt x="10566865" y="1307173"/>
                </a:cubicBezTo>
                <a:cubicBezTo>
                  <a:pt x="10595961" y="1349390"/>
                  <a:pt x="10619352" y="1396742"/>
                  <a:pt x="10637038" y="1449229"/>
                </a:cubicBezTo>
                <a:cubicBezTo>
                  <a:pt x="10654723" y="1501716"/>
                  <a:pt x="10663566" y="1555344"/>
                  <a:pt x="10663566" y="1610112"/>
                </a:cubicBezTo>
                <a:lnTo>
                  <a:pt x="10716624" y="1658035"/>
                </a:lnTo>
                <a:lnTo>
                  <a:pt x="10716624" y="768043"/>
                </a:lnTo>
                <a:lnTo>
                  <a:pt x="10858680" y="768043"/>
                </a:lnTo>
                <a:lnTo>
                  <a:pt x="10798777" y="685890"/>
                </a:lnTo>
                <a:lnTo>
                  <a:pt x="10005001" y="685890"/>
                </a:lnTo>
                <a:lnTo>
                  <a:pt x="10001207" y="685890"/>
                </a:lnTo>
                <a:lnTo>
                  <a:pt x="9015146" y="685890"/>
                </a:lnTo>
                <a:lnTo>
                  <a:pt x="9012318" y="685890"/>
                </a:lnTo>
                <a:lnTo>
                  <a:pt x="8237519" y="685890"/>
                </a:lnTo>
                <a:lnTo>
                  <a:pt x="8229557" y="685890"/>
                </a:lnTo>
                <a:lnTo>
                  <a:pt x="7470236" y="685890"/>
                </a:lnTo>
                <a:lnTo>
                  <a:pt x="7448507" y="685890"/>
                </a:lnTo>
                <a:lnTo>
                  <a:pt x="7305930" y="685890"/>
                </a:lnTo>
                <a:lnTo>
                  <a:pt x="7252873" y="607160"/>
                </a:lnTo>
                <a:cubicBezTo>
                  <a:pt x="7304218" y="542122"/>
                  <a:pt x="7359843" y="494199"/>
                  <a:pt x="7419746" y="463392"/>
                </a:cubicBezTo>
                <a:cubicBezTo>
                  <a:pt x="7479649" y="432584"/>
                  <a:pt x="7545543" y="417181"/>
                  <a:pt x="7617427" y="417181"/>
                </a:cubicBezTo>
                <a:cubicBezTo>
                  <a:pt x="7657362" y="417181"/>
                  <a:pt x="7695872" y="421745"/>
                  <a:pt x="7732955" y="430873"/>
                </a:cubicBezTo>
                <a:cubicBezTo>
                  <a:pt x="7770038" y="440001"/>
                  <a:pt x="7806550" y="452837"/>
                  <a:pt x="7842492" y="469382"/>
                </a:cubicBezTo>
                <a:cubicBezTo>
                  <a:pt x="7878434" y="485927"/>
                  <a:pt x="7913806" y="504754"/>
                  <a:pt x="7948607" y="525862"/>
                </a:cubicBezTo>
                <a:cubicBezTo>
                  <a:pt x="7983408" y="546971"/>
                  <a:pt x="8019065" y="569506"/>
                  <a:pt x="8055577" y="593468"/>
                </a:cubicBezTo>
                <a:lnTo>
                  <a:pt x="8055577" y="523295"/>
                </a:lnTo>
                <a:cubicBezTo>
                  <a:pt x="8009936" y="489065"/>
                  <a:pt x="7968004" y="458828"/>
                  <a:pt x="7929780" y="432584"/>
                </a:cubicBezTo>
                <a:cubicBezTo>
                  <a:pt x="7891556" y="406341"/>
                  <a:pt x="7853617" y="383806"/>
                  <a:pt x="7815964" y="364979"/>
                </a:cubicBezTo>
                <a:cubicBezTo>
                  <a:pt x="7778310" y="346152"/>
                  <a:pt x="7739801" y="331890"/>
                  <a:pt x="7700436" y="322191"/>
                </a:cubicBezTo>
                <a:cubicBezTo>
                  <a:pt x="7661071" y="312492"/>
                  <a:pt x="7618568" y="307643"/>
                  <a:pt x="7572927" y="307643"/>
                </a:cubicBezTo>
                <a:close/>
                <a:moveTo>
                  <a:pt x="9882293" y="277357"/>
                </a:moveTo>
                <a:lnTo>
                  <a:pt x="9517739" y="597411"/>
                </a:lnTo>
                <a:lnTo>
                  <a:pt x="9704295" y="597411"/>
                </a:lnTo>
                <a:lnTo>
                  <a:pt x="9978139" y="277357"/>
                </a:lnTo>
                <a:close/>
                <a:moveTo>
                  <a:pt x="0" y="0"/>
                </a:moveTo>
                <a:lnTo>
                  <a:pt x="12359481" y="0"/>
                </a:lnTo>
                <a:lnTo>
                  <a:pt x="12359481" y="2362200"/>
                </a:lnTo>
                <a:lnTo>
                  <a:pt x="0" y="2362200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 w="28575">
            <a:noFill/>
          </a:ln>
          <a:effectLst/>
        </p:spPr>
        <p:txBody>
          <a:bodyPr rot="0" spcFirstLastPara="0" vertOverflow="overflow" horzOverflow="overflow" vert="horz" wrap="square" lIns="84698" tIns="42349" rIns="84698" bIns="4234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783" dirty="0">
              <a:ln w="28575">
                <a:solidFill>
                  <a:srgbClr val="C00000"/>
                </a:solidFill>
              </a:ln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9A5B3-DC67-422E-8695-88AEA282B226}"/>
              </a:ext>
            </a:extLst>
          </p:cNvPr>
          <p:cNvSpPr txBox="1"/>
          <p:nvPr/>
        </p:nvSpPr>
        <p:spPr>
          <a:xfrm>
            <a:off x="3956488" y="897927"/>
            <a:ext cx="6909691" cy="776396"/>
          </a:xfrm>
          <a:prstGeom prst="frame">
            <a:avLst>
              <a:gd name="adj1" fmla="val 6061"/>
            </a:avLst>
          </a:prstGeom>
          <a:solidFill>
            <a:srgbClr val="00B0F0"/>
          </a:solidFill>
          <a:ln>
            <a:solidFill>
              <a:srgbClr val="00B050"/>
            </a:solidFill>
            <a:prstDash val="sysDash"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2964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64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964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64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964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64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964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64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2964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3DCEDB-FC7E-418F-B82A-366730947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4125-FCF3-4DB3-8D1E-48E9AC5CEFA8}" type="datetime1">
              <a:rPr lang="en-GB" smtClean="0"/>
              <a:t>31/01/2020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868B345-72DD-40D2-A47F-5761EA02D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3749788-97D4-4BD6-B0CC-916A283B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8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6211E-6 2.53583E-7 L 0.05733 2.53583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4714AF-B112-4376-9EB0-08E0B95CB2F6}"/>
              </a:ext>
            </a:extLst>
          </p:cNvPr>
          <p:cNvSpPr/>
          <p:nvPr/>
        </p:nvSpPr>
        <p:spPr>
          <a:xfrm>
            <a:off x="1906494" y="1976282"/>
            <a:ext cx="10587224" cy="54848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296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 </a:t>
            </a:r>
            <a:endParaRPr lang="en-US" sz="296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A8CF12-706C-46D3-8EE4-0B53DF0EA362}"/>
              </a:ext>
            </a:extLst>
          </p:cNvPr>
          <p:cNvSpPr/>
          <p:nvPr/>
        </p:nvSpPr>
        <p:spPr>
          <a:xfrm>
            <a:off x="1704891" y="2599951"/>
            <a:ext cx="10990427" cy="2604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A5BCE0-4C4A-417E-83A8-A5184FDCBD75}"/>
              </a:ext>
            </a:extLst>
          </p:cNvPr>
          <p:cNvSpPr txBox="1"/>
          <p:nvPr/>
        </p:nvSpPr>
        <p:spPr>
          <a:xfrm>
            <a:off x="1906494" y="2845342"/>
            <a:ext cx="8399198" cy="605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35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০.</a:t>
            </a:r>
            <a:r>
              <a:rPr lang="bn-IN" sz="3335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335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 -</a:t>
            </a:r>
            <a:r>
              <a:rPr lang="bn-BD" sz="3335" dirty="0">
                <a:latin typeface="NikoshBAN" pitchFamily="2" charset="0"/>
                <a:cs typeface="NikoshBAN" pitchFamily="2" charset="0"/>
              </a:rPr>
              <a:t> আবহাওয়া বলতে 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3335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335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ু</a:t>
            </a:r>
            <a:r>
              <a:rPr lang="bn-IN" sz="3335" dirty="0">
                <a:latin typeface="NikoshBAN" pitchFamily="2" charset="0"/>
                <a:cs typeface="NikoshBAN" pitchFamily="2" charset="0"/>
              </a:rPr>
              <a:t>ঝ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IN" sz="3335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335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া </a:t>
            </a:r>
            <a:r>
              <a:rPr lang="bn-IN" sz="3335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3335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3335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া </a:t>
            </a:r>
            <a:r>
              <a:rPr lang="bn-IN" sz="3335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3335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ে </a:t>
            </a:r>
            <a:r>
              <a:rPr lang="bn-BD" sz="3335" dirty="0"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333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6D6BD-8134-4DEF-A458-1FFA38111DA2}"/>
              </a:ext>
            </a:extLst>
          </p:cNvPr>
          <p:cNvSpPr txBox="1"/>
          <p:nvPr/>
        </p:nvSpPr>
        <p:spPr>
          <a:xfrm>
            <a:off x="1906494" y="3748421"/>
            <a:ext cx="9881409" cy="605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5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335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335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335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 -</a:t>
            </a:r>
            <a:r>
              <a:rPr lang="bn-BD" sz="3335" dirty="0">
                <a:latin typeface="NikoshBAN" pitchFamily="2" charset="0"/>
                <a:cs typeface="NikoshBAN" pitchFamily="2" charset="0"/>
              </a:rPr>
              <a:t> আবহাওয়া ও জলবায়ু পরিবর্তনের কারণ ব্যাখ্যা করতে পারবে। </a:t>
            </a:r>
            <a:endParaRPr lang="en-US" sz="333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834B81-8E8D-43A4-A835-F36B9F183206}"/>
              </a:ext>
            </a:extLst>
          </p:cNvPr>
          <p:cNvSpPr txBox="1"/>
          <p:nvPr/>
        </p:nvSpPr>
        <p:spPr>
          <a:xfrm>
            <a:off x="1906494" y="4225306"/>
            <a:ext cx="10841244" cy="605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5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335" dirty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335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335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 -</a:t>
            </a:r>
            <a:r>
              <a:rPr lang="bn-BD" sz="333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আ</a:t>
            </a:r>
            <a:r>
              <a:rPr lang="bn-IN" sz="3335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হ</a:t>
            </a:r>
            <a:r>
              <a:rPr lang="bn-IN" sz="3335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IN" sz="3335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া </a:t>
            </a:r>
            <a:r>
              <a:rPr lang="bn-IN" sz="3335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335" dirty="0">
                <a:latin typeface="NikoshBAN" pitchFamily="2" charset="0"/>
                <a:cs typeface="NikoshBAN" pitchFamily="2" charset="0"/>
              </a:rPr>
              <a:t>জলবায়ু পরিবর্তনের ফলে সৃষ্ট দুর্যোগ সম্পর্কে বলতে পারবে।  </a:t>
            </a:r>
            <a:endParaRPr lang="en-US" sz="333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F80FE-89F1-4A81-995D-3ADF5404FCFA}"/>
              </a:ext>
            </a:extLst>
          </p:cNvPr>
          <p:cNvSpPr txBox="1"/>
          <p:nvPr/>
        </p:nvSpPr>
        <p:spPr>
          <a:xfrm>
            <a:off x="4913777" y="848459"/>
            <a:ext cx="4572657" cy="776396"/>
          </a:xfrm>
          <a:prstGeom prst="frame">
            <a:avLst>
              <a:gd name="adj1" fmla="val 6061"/>
            </a:avLst>
          </a:prstGeom>
          <a:solidFill>
            <a:srgbClr val="00B0F0"/>
          </a:solidFill>
          <a:ln>
            <a:solidFill>
              <a:srgbClr val="00B050"/>
            </a:solidFill>
            <a:prstDash val="sysDash"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2964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64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964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DC737F-762E-49E2-AA85-97FCB76368F8}"/>
              </a:ext>
            </a:extLst>
          </p:cNvPr>
          <p:cNvSpPr txBox="1"/>
          <p:nvPr/>
        </p:nvSpPr>
        <p:spPr>
          <a:xfrm>
            <a:off x="1906494" y="3271536"/>
            <a:ext cx="8399198" cy="605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35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০.</a:t>
            </a:r>
            <a:r>
              <a:rPr lang="bn-IN" sz="3335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.২ -</a:t>
            </a:r>
            <a:r>
              <a:rPr lang="bn-BD" sz="333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জ</a:t>
            </a:r>
            <a:r>
              <a:rPr lang="bn-IN" sz="3335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IN" sz="3335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য়</a:t>
            </a:r>
            <a:r>
              <a:rPr lang="bn-IN" sz="3335" dirty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35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35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335" dirty="0"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333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9E34A6-3C47-4664-8A00-6DEA2D459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E76A-01C6-408C-87F2-AB9EDDD5837A}" type="datetime1">
              <a:rPr lang="en-GB" smtClean="0"/>
              <a:t>31/01/2020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426588-D0DF-4DD2-9142-9FB10A2A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36234-07B8-4DCB-BE95-9C13D07A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8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8" grpId="0"/>
      <p:bldP spid="9" grpId="0"/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FB478B-67BC-456F-9333-74780DBB8C0E}"/>
              </a:ext>
            </a:extLst>
          </p:cNvPr>
          <p:cNvSpPr txBox="1"/>
          <p:nvPr/>
        </p:nvSpPr>
        <p:spPr>
          <a:xfrm>
            <a:off x="3035798" y="724487"/>
            <a:ext cx="8328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বলতে পারবে আবহাওয়া কাকে বলে?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01141.jpg">
            <a:extLst>
              <a:ext uri="{FF2B5EF4-FFF2-40B4-BE49-F238E27FC236}">
                <a16:creationId xmlns:a16="http://schemas.microsoft.com/office/drawing/2014/main" id="{2BC29E0C-7170-4744-97E6-642EBED829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38" t="5556"/>
          <a:stretch>
            <a:fillRect/>
          </a:stretch>
        </p:blipFill>
        <p:spPr>
          <a:xfrm>
            <a:off x="3742722" y="1327377"/>
            <a:ext cx="2887166" cy="1924778"/>
          </a:xfrm>
          <a:prstGeom prst="round2DiagRect">
            <a:avLst>
              <a:gd name="adj1" fmla="val 0"/>
              <a:gd name="adj2" fmla="val 19048"/>
            </a:avLst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4" name="Picture 3" descr="show_image_spPGNewspro.php.jpeg">
            <a:extLst>
              <a:ext uri="{FF2B5EF4-FFF2-40B4-BE49-F238E27FC236}">
                <a16:creationId xmlns:a16="http://schemas.microsoft.com/office/drawing/2014/main" id="{5BDB1EBB-1186-41CB-86DF-90D85930A1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74"/>
          <a:stretch>
            <a:fillRect/>
          </a:stretch>
        </p:blipFill>
        <p:spPr>
          <a:xfrm>
            <a:off x="7770325" y="1330422"/>
            <a:ext cx="2887166" cy="1948029"/>
          </a:xfrm>
          <a:prstGeom prst="round2DiagRect">
            <a:avLst/>
          </a:prstGeom>
          <a:ln w="12700" cap="sq" cmpd="thickThin">
            <a:noFill/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 descr="ss3.jpg">
            <a:extLst>
              <a:ext uri="{FF2B5EF4-FFF2-40B4-BE49-F238E27FC236}">
                <a16:creationId xmlns:a16="http://schemas.microsoft.com/office/drawing/2014/main" id="{0B6746C0-7F55-47C3-9213-999967E953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32"/>
          <a:stretch>
            <a:fillRect/>
          </a:stretch>
        </p:blipFill>
        <p:spPr>
          <a:xfrm>
            <a:off x="3742722" y="3830399"/>
            <a:ext cx="2887166" cy="1901253"/>
          </a:xfrm>
          <a:prstGeom prst="round2DiagRect">
            <a:avLst>
              <a:gd name="adj1" fmla="val 15796"/>
              <a:gd name="adj2" fmla="val 0"/>
            </a:avLst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2" descr="C:\Users\ATAUR\Desktop\RAIN RAIN\1a99.jpg">
            <a:extLst>
              <a:ext uri="{FF2B5EF4-FFF2-40B4-BE49-F238E27FC236}">
                <a16:creationId xmlns:a16="http://schemas.microsoft.com/office/drawing/2014/main" id="{4460B068-0BFE-49AE-93C7-60D034EA3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5191" y="3830399"/>
            <a:ext cx="2928864" cy="1878949"/>
          </a:xfrm>
          <a:prstGeom prst="round2DiagRect">
            <a:avLst>
              <a:gd name="adj1" fmla="val 0"/>
              <a:gd name="adj2" fmla="val 13289"/>
            </a:avLst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9DD916-6E0D-49C6-B730-4A9741E9E0AB}"/>
              </a:ext>
            </a:extLst>
          </p:cNvPr>
          <p:cNvSpPr txBox="1"/>
          <p:nvPr/>
        </p:nvSpPr>
        <p:spPr>
          <a:xfrm>
            <a:off x="2113782" y="1973191"/>
            <a:ext cx="1058722" cy="66248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তাপ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47B29B-E5F1-443A-8FDC-CCF2C026916E}"/>
              </a:ext>
            </a:extLst>
          </p:cNvPr>
          <p:cNvSpPr txBox="1"/>
          <p:nvPr/>
        </p:nvSpPr>
        <p:spPr>
          <a:xfrm>
            <a:off x="2091349" y="4567340"/>
            <a:ext cx="1058722" cy="66248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মেঘ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6993A0-D6D2-457E-8887-895336E2AABB}"/>
              </a:ext>
            </a:extLst>
          </p:cNvPr>
          <p:cNvSpPr txBox="1"/>
          <p:nvPr/>
        </p:nvSpPr>
        <p:spPr>
          <a:xfrm>
            <a:off x="11364414" y="1977594"/>
            <a:ext cx="1058722" cy="66248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বায়ু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634818-2AC7-4EFF-93D7-41B4B4AD6F22}"/>
              </a:ext>
            </a:extLst>
          </p:cNvPr>
          <p:cNvSpPr txBox="1"/>
          <p:nvPr/>
        </p:nvSpPr>
        <p:spPr>
          <a:xfrm>
            <a:off x="11399997" y="4567339"/>
            <a:ext cx="1058722" cy="66248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বৃষ্টি 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52D1BB-8B7F-4253-A505-84BBBA56C6C3}"/>
              </a:ext>
            </a:extLst>
          </p:cNvPr>
          <p:cNvSpPr txBox="1"/>
          <p:nvPr/>
        </p:nvSpPr>
        <p:spPr>
          <a:xfrm>
            <a:off x="3035798" y="5835880"/>
            <a:ext cx="8328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এই অবস্থাগুলো অল্প সময়ে পরিবর্তন হতে পারে?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6BCC650-1FF3-480D-B0CC-84E81EA5F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64A9-B5D5-40C4-827D-CA7B25EB5220}" type="datetime1">
              <a:rPr lang="en-GB" smtClean="0"/>
              <a:t>31/01/2020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5F772F2-B54C-4A0D-8B90-D5710714A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08DE5-C083-49ED-89F3-91DFBBF7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8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A904BF-6AED-4703-B0EB-89D8A40B8503}"/>
              </a:ext>
            </a:extLst>
          </p:cNvPr>
          <p:cNvSpPr txBox="1"/>
          <p:nvPr/>
        </p:nvSpPr>
        <p:spPr>
          <a:xfrm>
            <a:off x="1794682" y="747771"/>
            <a:ext cx="2964423" cy="605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35" dirty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335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IN" sz="3335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3335" dirty="0">
                <a:latin typeface="NikoshBAN" pitchFamily="2" charset="0"/>
                <a:cs typeface="NikoshBAN" pitchFamily="2" charset="0"/>
              </a:rPr>
              <a:t> দেখ</a:t>
            </a:r>
            <a:r>
              <a:rPr lang="en-US" sz="3335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335" dirty="0">
                <a:latin typeface="NikoshBAN" pitchFamily="2" charset="0"/>
                <a:cs typeface="NikoshBAN" pitchFamily="2" charset="0"/>
              </a:rPr>
              <a:t> </a:t>
            </a:r>
            <a:endParaRPr lang="en-US" sz="333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62A686FC-155D-4ABA-8CFC-C70A983E37EC}"/>
              </a:ext>
            </a:extLst>
          </p:cNvPr>
          <p:cNvSpPr/>
          <p:nvPr/>
        </p:nvSpPr>
        <p:spPr>
          <a:xfrm>
            <a:off x="5223824" y="4680937"/>
            <a:ext cx="3952564" cy="1835119"/>
          </a:xfrm>
          <a:prstGeom prst="flowChartMagneticDisk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7093F6-0238-463A-ABC3-792FEFAA394B}"/>
              </a:ext>
            </a:extLst>
          </p:cNvPr>
          <p:cNvSpPr/>
          <p:nvPr/>
        </p:nvSpPr>
        <p:spPr>
          <a:xfrm rot="1931785">
            <a:off x="9679681" y="3500887"/>
            <a:ext cx="1546292" cy="1495779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594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বায়ু</a:t>
            </a:r>
          </a:p>
          <a:p>
            <a:pPr algn="ctr"/>
            <a:r>
              <a:rPr lang="bn-BD" sz="2594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2594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4F0C50-5AD1-4D76-9A3B-D8BF2987C3F9}"/>
              </a:ext>
            </a:extLst>
          </p:cNvPr>
          <p:cNvSpPr/>
          <p:nvPr/>
        </p:nvSpPr>
        <p:spPr>
          <a:xfrm rot="1784169">
            <a:off x="8900480" y="1819356"/>
            <a:ext cx="1681120" cy="1610581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594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কুয়াশা </a:t>
            </a:r>
            <a:endParaRPr lang="en-US" sz="2594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EE2504-F512-41B5-8F37-98590F455E49}"/>
              </a:ext>
            </a:extLst>
          </p:cNvPr>
          <p:cNvSpPr/>
          <p:nvPr/>
        </p:nvSpPr>
        <p:spPr>
          <a:xfrm rot="814715">
            <a:off x="7218750" y="886677"/>
            <a:ext cx="1727251" cy="15669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594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তাপ</a:t>
            </a:r>
          </a:p>
          <a:p>
            <a:pPr algn="ctr"/>
            <a:r>
              <a:rPr lang="bn-BD" sz="2594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মাত্রা </a:t>
            </a:r>
            <a:endParaRPr lang="en-US" sz="2594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F344CB-4337-4E5D-869E-CD88E0A19930}"/>
              </a:ext>
            </a:extLst>
          </p:cNvPr>
          <p:cNvSpPr/>
          <p:nvPr/>
        </p:nvSpPr>
        <p:spPr>
          <a:xfrm>
            <a:off x="5223824" y="1129304"/>
            <a:ext cx="1835119" cy="1552793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bn-BD" sz="4076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রোদ </a:t>
            </a:r>
            <a:endParaRPr lang="en-US" sz="4076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9DB35B-4A2F-49FA-AEE8-5012F97005BB}"/>
              </a:ext>
            </a:extLst>
          </p:cNvPr>
          <p:cNvSpPr/>
          <p:nvPr/>
        </p:nvSpPr>
        <p:spPr>
          <a:xfrm rot="20293858">
            <a:off x="3595501" y="1750694"/>
            <a:ext cx="1680337" cy="17406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76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বৃষ্টি </a:t>
            </a:r>
            <a:endParaRPr lang="en-US" sz="4076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519445-56A0-4EAB-B389-113579771B36}"/>
              </a:ext>
            </a:extLst>
          </p:cNvPr>
          <p:cNvSpPr/>
          <p:nvPr/>
        </p:nvSpPr>
        <p:spPr>
          <a:xfrm rot="19357881">
            <a:off x="3130407" y="3487388"/>
            <a:ext cx="1480927" cy="1510312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35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মেঘ </a:t>
            </a:r>
            <a:r>
              <a:rPr lang="bn-BD" sz="3335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3335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A983-5849-41A1-941F-807FB2F9F7E0}"/>
              </a:ext>
            </a:extLst>
          </p:cNvPr>
          <p:cNvSpPr txBox="1"/>
          <p:nvPr/>
        </p:nvSpPr>
        <p:spPr>
          <a:xfrm>
            <a:off x="1941784" y="3105586"/>
            <a:ext cx="10516643" cy="1346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76" dirty="0">
                <a:latin typeface="NikoshBAN" pitchFamily="2" charset="0"/>
                <a:cs typeface="NikoshBAN" pitchFamily="2" charset="0"/>
              </a:rPr>
              <a:t>নির্দিষ্ট সময়ের কোনো নির্দিষ্ট স্থানের আকাশ ও বায়ুমন্ডলের সাময়িক অবস্থাকে আবহাওয়া বলে।  </a:t>
            </a:r>
            <a:endParaRPr lang="en-US" sz="407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8A8C7A-0BF0-4CE2-BC39-B9F5759A9459}"/>
              </a:ext>
            </a:extLst>
          </p:cNvPr>
          <p:cNvSpPr txBox="1"/>
          <p:nvPr/>
        </p:nvSpPr>
        <p:spPr>
          <a:xfrm>
            <a:off x="5718872" y="5107729"/>
            <a:ext cx="2962468" cy="12983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আবহাওয়া </a:t>
            </a:r>
            <a:endParaRPr lang="en-US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33310-3AA8-4370-BE3F-5CCFBCD59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55C7-CEAF-4DA8-B161-37DE56287432}" type="datetime1">
              <a:rPr lang="en-GB" smtClean="0"/>
              <a:t>31/01/2020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604DBB3-D151-4D5D-9BC0-C9284A50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885D44D-C96F-4D93-A86D-E51C288F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6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9676E-6 4.85116E-6 L 0.24694 0.202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7" y="1009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5187E-6 2.66814E-6 L 0.20406 0.409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7" y="2044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8775E-6 1.40022E-6 L 0.08555 0.5281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7" y="2639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6341E-7 -3.53914E-6 L -0.05556 0.5541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2769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0668E-6 1.6538E-6 L -0.16668 0.4260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4" y="2130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3249E-7 2.82249E-6 L -0.22589 0.163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0" y="8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FC2C8981-A286-4AB4-AA98-90D6DC271418}"/>
              </a:ext>
            </a:extLst>
          </p:cNvPr>
          <p:cNvSpPr/>
          <p:nvPr/>
        </p:nvSpPr>
        <p:spPr>
          <a:xfrm>
            <a:off x="5470859" y="4367807"/>
            <a:ext cx="3458493" cy="2046863"/>
          </a:xfrm>
          <a:prstGeom prst="flowChartMagneticDisk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F31E02-5716-421B-B3D6-9287C796C8E1}"/>
              </a:ext>
            </a:extLst>
          </p:cNvPr>
          <p:cNvGrpSpPr/>
          <p:nvPr/>
        </p:nvGrpSpPr>
        <p:grpSpPr>
          <a:xfrm>
            <a:off x="9458714" y="3740819"/>
            <a:ext cx="1764537" cy="1277334"/>
            <a:chOff x="3505200" y="1219200"/>
            <a:chExt cx="1828800" cy="1854887"/>
          </a:xfrm>
        </p:grpSpPr>
        <p:grpSp>
          <p:nvGrpSpPr>
            <p:cNvPr id="7" name="Group 10">
              <a:extLst>
                <a:ext uri="{FF2B5EF4-FFF2-40B4-BE49-F238E27FC236}">
                  <a16:creationId xmlns:a16="http://schemas.microsoft.com/office/drawing/2014/main" id="{7FFC31BE-D2E1-47F8-9713-CD075F27C4BB}"/>
                </a:ext>
              </a:extLst>
            </p:cNvPr>
            <p:cNvGrpSpPr/>
            <p:nvPr/>
          </p:nvGrpSpPr>
          <p:grpSpPr>
            <a:xfrm>
              <a:off x="3505200" y="1219200"/>
              <a:ext cx="1828800" cy="1295400"/>
              <a:chOff x="1371600" y="1905000"/>
              <a:chExt cx="7239000" cy="3276600"/>
            </a:xfrm>
          </p:grpSpPr>
          <p:sp>
            <p:nvSpPr>
              <p:cNvPr id="9" name="Flowchart: Magnetic Disk 8">
                <a:extLst>
                  <a:ext uri="{FF2B5EF4-FFF2-40B4-BE49-F238E27FC236}">
                    <a16:creationId xmlns:a16="http://schemas.microsoft.com/office/drawing/2014/main" id="{6E9C5742-4F16-43A0-92A5-1165AF79C153}"/>
                  </a:ext>
                </a:extLst>
              </p:cNvPr>
              <p:cNvSpPr/>
              <p:nvPr/>
            </p:nvSpPr>
            <p:spPr>
              <a:xfrm>
                <a:off x="1371600" y="1905000"/>
                <a:ext cx="7239000" cy="3276600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1"/>
              </a:p>
            </p:txBody>
          </p:sp>
          <p:sp>
            <p:nvSpPr>
              <p:cNvPr id="10" name="Oval Callout 97">
                <a:extLst>
                  <a:ext uri="{FF2B5EF4-FFF2-40B4-BE49-F238E27FC236}">
                    <a16:creationId xmlns:a16="http://schemas.microsoft.com/office/drawing/2014/main" id="{7410AA15-FC49-4DAD-86F8-0B01B383BDBB}"/>
                  </a:ext>
                </a:extLst>
              </p:cNvPr>
              <p:cNvSpPr/>
              <p:nvPr/>
            </p:nvSpPr>
            <p:spPr>
              <a:xfrm rot="1931785">
                <a:off x="6988577" y="3128537"/>
                <a:ext cx="16002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2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73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বায়ু</a:t>
                </a:r>
              </a:p>
              <a:p>
                <a:pPr algn="ctr"/>
                <a:r>
                  <a:rPr lang="bn-BD" sz="973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endParaRPr lang="en-US" sz="973" b="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Oval Callout 98">
                <a:extLst>
                  <a:ext uri="{FF2B5EF4-FFF2-40B4-BE49-F238E27FC236}">
                    <a16:creationId xmlns:a16="http://schemas.microsoft.com/office/drawing/2014/main" id="{A8C91A4F-6119-44C7-9531-0047F256D043}"/>
                  </a:ext>
                </a:extLst>
              </p:cNvPr>
              <p:cNvSpPr/>
              <p:nvPr/>
            </p:nvSpPr>
            <p:spPr>
              <a:xfrm rot="1784169">
                <a:off x="5991983" y="2185002"/>
                <a:ext cx="1533617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3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741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কুয়াশা </a:t>
                </a:r>
                <a:endParaRPr lang="en-US" sz="741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Oval Callout 14">
                <a:extLst>
                  <a:ext uri="{FF2B5EF4-FFF2-40B4-BE49-F238E27FC236}">
                    <a16:creationId xmlns:a16="http://schemas.microsoft.com/office/drawing/2014/main" id="{CD9D8BE4-1215-4D61-B203-8A69B2F1A717}"/>
                  </a:ext>
                </a:extLst>
              </p:cNvPr>
              <p:cNvSpPr/>
              <p:nvPr/>
            </p:nvSpPr>
            <p:spPr>
              <a:xfrm rot="814715">
                <a:off x="4498873" y="1928093"/>
                <a:ext cx="16764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4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26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</a:p>
              <a:p>
                <a:pPr algn="ctr"/>
                <a:r>
                  <a:rPr lang="bn-BD" sz="926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মাত্রা </a:t>
                </a:r>
                <a:endParaRPr lang="en-US" sz="926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Oval Callout 100">
                <a:extLst>
                  <a:ext uri="{FF2B5EF4-FFF2-40B4-BE49-F238E27FC236}">
                    <a16:creationId xmlns:a16="http://schemas.microsoft.com/office/drawing/2014/main" id="{3929FC9B-5E4D-44DB-9BA1-0EE68AF02C19}"/>
                  </a:ext>
                </a:extLst>
              </p:cNvPr>
              <p:cNvSpPr/>
              <p:nvPr/>
            </p:nvSpPr>
            <p:spPr>
              <a:xfrm>
                <a:off x="2819400" y="2057400"/>
                <a:ext cx="1981200" cy="1524000"/>
              </a:xfrm>
              <a:prstGeom prst="wedgeEllipseCallout">
                <a:avLst>
                  <a:gd name="adj1" fmla="val -774"/>
                  <a:gd name="adj2" fmla="val 89561"/>
                </a:avLst>
              </a:prstGeom>
              <a:blipFill>
                <a:blip r:embed="rId5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bn-BD" sz="1482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রোদ </a:t>
                </a:r>
                <a:endParaRPr lang="en-US" sz="1482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Oval Callout 101">
                <a:extLst>
                  <a:ext uri="{FF2B5EF4-FFF2-40B4-BE49-F238E27FC236}">
                    <a16:creationId xmlns:a16="http://schemas.microsoft.com/office/drawing/2014/main" id="{BE4B5376-B6DC-4CB2-8310-36A663E96F2C}"/>
                  </a:ext>
                </a:extLst>
              </p:cNvPr>
              <p:cNvSpPr/>
              <p:nvPr/>
            </p:nvSpPr>
            <p:spPr>
              <a:xfrm rot="20293858">
                <a:off x="1715732" y="2367838"/>
                <a:ext cx="1600200" cy="1752600"/>
              </a:xfrm>
              <a:prstGeom prst="wedgeEllipseCallout">
                <a:avLst>
                  <a:gd name="adj1" fmla="val 139"/>
                  <a:gd name="adj2" fmla="val 78821"/>
                </a:avLst>
              </a:prstGeom>
              <a:blipFill>
                <a:blip r:embed="rId6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482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বৃষ্টি </a:t>
                </a:r>
                <a:endParaRPr lang="en-US" sz="1482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Oval Callout 102">
                <a:extLst>
                  <a:ext uri="{FF2B5EF4-FFF2-40B4-BE49-F238E27FC236}">
                    <a16:creationId xmlns:a16="http://schemas.microsoft.com/office/drawing/2014/main" id="{6FBBA3E7-92A3-40F9-958F-8DC0D156CEE5}"/>
                  </a:ext>
                </a:extLst>
              </p:cNvPr>
              <p:cNvSpPr/>
              <p:nvPr/>
            </p:nvSpPr>
            <p:spPr>
              <a:xfrm rot="18783848">
                <a:off x="1482185" y="3459744"/>
                <a:ext cx="1371600" cy="1524000"/>
              </a:xfrm>
              <a:prstGeom prst="wedgeEllipseCallout">
                <a:avLst>
                  <a:gd name="adj1" fmla="val 2130"/>
                  <a:gd name="adj2" fmla="val 72039"/>
                </a:avLst>
              </a:prstGeom>
              <a:blipFill>
                <a:blip r:embed="rId7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019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মেঘ </a:t>
                </a:r>
                <a:r>
                  <a:rPr lang="bn-BD" sz="1019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1019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1C812C-3D4D-485A-8F3F-50147A5D2F96}"/>
                  </a:ext>
                </a:extLst>
              </p:cNvPr>
              <p:cNvSpPr txBox="1"/>
              <p:nvPr/>
            </p:nvSpPr>
            <p:spPr>
              <a:xfrm>
                <a:off x="3124201" y="3505199"/>
                <a:ext cx="3581402" cy="143855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482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আবহাওয়া </a:t>
                </a:r>
                <a:endParaRPr lang="en-US" sz="1482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463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F79FF8-C8B3-4586-88A0-1D0A7784A870}"/>
                </a:ext>
              </a:extLst>
            </p:cNvPr>
            <p:cNvSpPr txBox="1"/>
            <p:nvPr/>
          </p:nvSpPr>
          <p:spPr>
            <a:xfrm>
              <a:off x="3968496" y="2525934"/>
              <a:ext cx="1219200" cy="548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853" dirty="0">
                  <a:latin typeface="NikoshBAN" pitchFamily="2" charset="0"/>
                  <a:cs typeface="NikoshBAN" pitchFamily="2" charset="0"/>
                </a:rPr>
                <a:t>৯ম বছর </a:t>
              </a:r>
              <a:endParaRPr lang="en-US" sz="1853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22FA7-C66C-4E28-927D-F4D3E0ED679E}"/>
              </a:ext>
            </a:extLst>
          </p:cNvPr>
          <p:cNvGrpSpPr/>
          <p:nvPr/>
        </p:nvGrpSpPr>
        <p:grpSpPr>
          <a:xfrm>
            <a:off x="9741040" y="1980176"/>
            <a:ext cx="1552793" cy="1414604"/>
            <a:chOff x="7239000" y="1143000"/>
            <a:chExt cx="1828800" cy="1662943"/>
          </a:xfrm>
        </p:grpSpPr>
        <p:grpSp>
          <p:nvGrpSpPr>
            <p:cNvPr id="18" name="Group 37">
              <a:extLst>
                <a:ext uri="{FF2B5EF4-FFF2-40B4-BE49-F238E27FC236}">
                  <a16:creationId xmlns:a16="http://schemas.microsoft.com/office/drawing/2014/main" id="{40E6886F-1300-4D9B-83DF-5E4D444C50F6}"/>
                </a:ext>
              </a:extLst>
            </p:cNvPr>
            <p:cNvGrpSpPr/>
            <p:nvPr/>
          </p:nvGrpSpPr>
          <p:grpSpPr>
            <a:xfrm>
              <a:off x="7239000" y="1143000"/>
              <a:ext cx="1828800" cy="1295400"/>
              <a:chOff x="1371600" y="1905000"/>
              <a:chExt cx="7239000" cy="3276600"/>
            </a:xfrm>
          </p:grpSpPr>
          <p:sp>
            <p:nvSpPr>
              <p:cNvPr id="20" name="Flowchart: Magnetic Disk 19">
                <a:extLst>
                  <a:ext uri="{FF2B5EF4-FFF2-40B4-BE49-F238E27FC236}">
                    <a16:creationId xmlns:a16="http://schemas.microsoft.com/office/drawing/2014/main" id="{60CD0C0F-0842-47C6-A33F-676EE2CC82EA}"/>
                  </a:ext>
                </a:extLst>
              </p:cNvPr>
              <p:cNvSpPr/>
              <p:nvPr/>
            </p:nvSpPr>
            <p:spPr>
              <a:xfrm>
                <a:off x="1371600" y="1905000"/>
                <a:ext cx="7239000" cy="3276600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1"/>
              </a:p>
            </p:txBody>
          </p:sp>
          <p:sp>
            <p:nvSpPr>
              <p:cNvPr id="21" name="Oval Callout 52">
                <a:extLst>
                  <a:ext uri="{FF2B5EF4-FFF2-40B4-BE49-F238E27FC236}">
                    <a16:creationId xmlns:a16="http://schemas.microsoft.com/office/drawing/2014/main" id="{18B8EC35-50BC-49F5-9FD4-2123FD0C0AD6}"/>
                  </a:ext>
                </a:extLst>
              </p:cNvPr>
              <p:cNvSpPr/>
              <p:nvPr/>
            </p:nvSpPr>
            <p:spPr>
              <a:xfrm rot="1931785">
                <a:off x="6988577" y="3128537"/>
                <a:ext cx="16002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8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73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বায়ু</a:t>
                </a:r>
              </a:p>
              <a:p>
                <a:pPr algn="ctr"/>
                <a:r>
                  <a:rPr lang="bn-BD" sz="973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endParaRPr lang="en-US" sz="973" b="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2" name="Oval Callout 53">
                <a:extLst>
                  <a:ext uri="{FF2B5EF4-FFF2-40B4-BE49-F238E27FC236}">
                    <a16:creationId xmlns:a16="http://schemas.microsoft.com/office/drawing/2014/main" id="{496993FC-69A4-4C2E-9F02-E7C08214FC56}"/>
                  </a:ext>
                </a:extLst>
              </p:cNvPr>
              <p:cNvSpPr/>
              <p:nvPr/>
            </p:nvSpPr>
            <p:spPr>
              <a:xfrm rot="1784169">
                <a:off x="5991983" y="2185002"/>
                <a:ext cx="1533617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9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741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কুয়াশা </a:t>
                </a:r>
                <a:endParaRPr lang="en-US" sz="741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3" name="Oval Callout 54">
                <a:extLst>
                  <a:ext uri="{FF2B5EF4-FFF2-40B4-BE49-F238E27FC236}">
                    <a16:creationId xmlns:a16="http://schemas.microsoft.com/office/drawing/2014/main" id="{9891B48E-371D-4AE4-8AAA-E2EAC190ABC0}"/>
                  </a:ext>
                </a:extLst>
              </p:cNvPr>
              <p:cNvSpPr/>
              <p:nvPr/>
            </p:nvSpPr>
            <p:spPr>
              <a:xfrm rot="814715">
                <a:off x="4498873" y="1928093"/>
                <a:ext cx="16764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0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26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</a:p>
              <a:p>
                <a:pPr algn="ctr"/>
                <a:r>
                  <a:rPr lang="bn-BD" sz="926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মাত্রা </a:t>
                </a:r>
                <a:endParaRPr lang="en-US" sz="926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Oval Callout 55">
                <a:extLst>
                  <a:ext uri="{FF2B5EF4-FFF2-40B4-BE49-F238E27FC236}">
                    <a16:creationId xmlns:a16="http://schemas.microsoft.com/office/drawing/2014/main" id="{4D92EF83-BD3D-4936-96D4-3FD9FE0183F0}"/>
                  </a:ext>
                </a:extLst>
              </p:cNvPr>
              <p:cNvSpPr/>
              <p:nvPr/>
            </p:nvSpPr>
            <p:spPr>
              <a:xfrm>
                <a:off x="2819400" y="2057400"/>
                <a:ext cx="1981200" cy="1524000"/>
              </a:xfrm>
              <a:prstGeom prst="wedgeEllipseCallout">
                <a:avLst>
                  <a:gd name="adj1" fmla="val -774"/>
                  <a:gd name="adj2" fmla="val 89561"/>
                </a:avLst>
              </a:prstGeom>
              <a:blipFill>
                <a:blip r:embed="rId11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bn-BD" sz="1482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রোদ </a:t>
                </a:r>
                <a:endParaRPr lang="en-US" sz="1482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5" name="Oval Callout 56">
                <a:extLst>
                  <a:ext uri="{FF2B5EF4-FFF2-40B4-BE49-F238E27FC236}">
                    <a16:creationId xmlns:a16="http://schemas.microsoft.com/office/drawing/2014/main" id="{A8F4208B-7C43-402A-99CD-ED45935EF149}"/>
                  </a:ext>
                </a:extLst>
              </p:cNvPr>
              <p:cNvSpPr/>
              <p:nvPr/>
            </p:nvSpPr>
            <p:spPr>
              <a:xfrm rot="20293858">
                <a:off x="1715732" y="2367838"/>
                <a:ext cx="1600200" cy="1752600"/>
              </a:xfrm>
              <a:prstGeom prst="wedgeEllipseCallout">
                <a:avLst>
                  <a:gd name="adj1" fmla="val 139"/>
                  <a:gd name="adj2" fmla="val 78821"/>
                </a:avLst>
              </a:prstGeom>
              <a:blipFill>
                <a:blip r:embed="rId12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482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বৃষ্টি </a:t>
                </a:r>
                <a:endParaRPr lang="en-US" sz="1482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6" name="Oval Callout 57">
                <a:extLst>
                  <a:ext uri="{FF2B5EF4-FFF2-40B4-BE49-F238E27FC236}">
                    <a16:creationId xmlns:a16="http://schemas.microsoft.com/office/drawing/2014/main" id="{D049E88A-4D6E-43B2-8E0B-8E610E0EEDBE}"/>
                  </a:ext>
                </a:extLst>
              </p:cNvPr>
              <p:cNvSpPr/>
              <p:nvPr/>
            </p:nvSpPr>
            <p:spPr>
              <a:xfrm rot="18783848">
                <a:off x="1482185" y="3459744"/>
                <a:ext cx="1371600" cy="1524000"/>
              </a:xfrm>
              <a:prstGeom prst="wedgeEllipseCallout">
                <a:avLst>
                  <a:gd name="adj1" fmla="val 2130"/>
                  <a:gd name="adj2" fmla="val 72039"/>
                </a:avLst>
              </a:prstGeom>
              <a:blipFill>
                <a:blip r:embed="rId13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019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মেঘ </a:t>
                </a:r>
                <a:r>
                  <a:rPr lang="bn-BD" sz="1019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1019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026E62E-7265-4B4A-9997-2F47966E7069}"/>
                  </a:ext>
                </a:extLst>
              </p:cNvPr>
              <p:cNvSpPr txBox="1"/>
              <p:nvPr/>
            </p:nvSpPr>
            <p:spPr>
              <a:xfrm>
                <a:off x="3124203" y="3781544"/>
                <a:ext cx="4499258" cy="116454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482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আবহাওয়া </a:t>
                </a:r>
                <a:endParaRPr lang="en-US" sz="1482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463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0A194B-B8FA-4DA7-93C1-CBEFC6E9D5C7}"/>
                </a:ext>
              </a:extLst>
            </p:cNvPr>
            <p:cNvSpPr txBox="1"/>
            <p:nvPr/>
          </p:nvSpPr>
          <p:spPr>
            <a:xfrm>
              <a:off x="7765473" y="2362200"/>
              <a:ext cx="1219200" cy="443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853" dirty="0">
                  <a:latin typeface="NikoshBAN" pitchFamily="2" charset="0"/>
                  <a:cs typeface="NikoshBAN" pitchFamily="2" charset="0"/>
                </a:rPr>
                <a:t>৫ম বছর </a:t>
              </a:r>
              <a:endParaRPr lang="en-US" sz="1853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2E5D127-DDA6-41F0-8997-96B2875274CF}"/>
              </a:ext>
            </a:extLst>
          </p:cNvPr>
          <p:cNvGrpSpPr/>
          <p:nvPr/>
        </p:nvGrpSpPr>
        <p:grpSpPr>
          <a:xfrm>
            <a:off x="7416013" y="3010117"/>
            <a:ext cx="1764537" cy="1277334"/>
            <a:chOff x="3505200" y="1219200"/>
            <a:chExt cx="1828800" cy="1854887"/>
          </a:xfrm>
        </p:grpSpPr>
        <p:grpSp>
          <p:nvGrpSpPr>
            <p:cNvPr id="29" name="Group 10">
              <a:extLst>
                <a:ext uri="{FF2B5EF4-FFF2-40B4-BE49-F238E27FC236}">
                  <a16:creationId xmlns:a16="http://schemas.microsoft.com/office/drawing/2014/main" id="{2938CA98-6724-4EDB-8EEE-14B4BBF1B10B}"/>
                </a:ext>
              </a:extLst>
            </p:cNvPr>
            <p:cNvGrpSpPr/>
            <p:nvPr/>
          </p:nvGrpSpPr>
          <p:grpSpPr>
            <a:xfrm>
              <a:off x="3505200" y="1219200"/>
              <a:ext cx="1828800" cy="1295400"/>
              <a:chOff x="1371600" y="1905000"/>
              <a:chExt cx="7239000" cy="3276600"/>
            </a:xfrm>
          </p:grpSpPr>
          <p:sp>
            <p:nvSpPr>
              <p:cNvPr id="31" name="Flowchart: Magnetic Disk 30">
                <a:extLst>
                  <a:ext uri="{FF2B5EF4-FFF2-40B4-BE49-F238E27FC236}">
                    <a16:creationId xmlns:a16="http://schemas.microsoft.com/office/drawing/2014/main" id="{81EDED7F-61AD-4B65-958D-4A8B71635D20}"/>
                  </a:ext>
                </a:extLst>
              </p:cNvPr>
              <p:cNvSpPr/>
              <p:nvPr/>
            </p:nvSpPr>
            <p:spPr>
              <a:xfrm>
                <a:off x="1371600" y="1905000"/>
                <a:ext cx="7239000" cy="3276600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1"/>
              </a:p>
            </p:txBody>
          </p:sp>
          <p:sp>
            <p:nvSpPr>
              <p:cNvPr id="32" name="Oval Callout 86">
                <a:extLst>
                  <a:ext uri="{FF2B5EF4-FFF2-40B4-BE49-F238E27FC236}">
                    <a16:creationId xmlns:a16="http://schemas.microsoft.com/office/drawing/2014/main" id="{3F1AD08B-70DB-426D-BF74-91FD6AA94B13}"/>
                  </a:ext>
                </a:extLst>
              </p:cNvPr>
              <p:cNvSpPr/>
              <p:nvPr/>
            </p:nvSpPr>
            <p:spPr>
              <a:xfrm rot="1931785">
                <a:off x="6988577" y="3128537"/>
                <a:ext cx="16002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2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73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বায়ু</a:t>
                </a:r>
              </a:p>
              <a:p>
                <a:pPr algn="ctr"/>
                <a:r>
                  <a:rPr lang="bn-BD" sz="973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endParaRPr lang="en-US" sz="973" b="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" name="Oval Callout 87">
                <a:extLst>
                  <a:ext uri="{FF2B5EF4-FFF2-40B4-BE49-F238E27FC236}">
                    <a16:creationId xmlns:a16="http://schemas.microsoft.com/office/drawing/2014/main" id="{17E3D464-F10A-432A-91A7-2AF3712A6419}"/>
                  </a:ext>
                </a:extLst>
              </p:cNvPr>
              <p:cNvSpPr/>
              <p:nvPr/>
            </p:nvSpPr>
            <p:spPr>
              <a:xfrm rot="1784169">
                <a:off x="5991983" y="2185002"/>
                <a:ext cx="1533617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3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741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কুয়াশা </a:t>
                </a:r>
                <a:endParaRPr lang="en-US" sz="741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4" name="Oval Callout 14">
                <a:extLst>
                  <a:ext uri="{FF2B5EF4-FFF2-40B4-BE49-F238E27FC236}">
                    <a16:creationId xmlns:a16="http://schemas.microsoft.com/office/drawing/2014/main" id="{A9BE49A3-4B21-4510-BA58-C1BCCA81060E}"/>
                  </a:ext>
                </a:extLst>
              </p:cNvPr>
              <p:cNvSpPr/>
              <p:nvPr/>
            </p:nvSpPr>
            <p:spPr>
              <a:xfrm rot="814715">
                <a:off x="4498873" y="1928093"/>
                <a:ext cx="16764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4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26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</a:p>
              <a:p>
                <a:pPr algn="ctr"/>
                <a:r>
                  <a:rPr lang="bn-BD" sz="926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মাত্রা </a:t>
                </a:r>
                <a:endParaRPr lang="en-US" sz="926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" name="Oval Callout 89">
                <a:extLst>
                  <a:ext uri="{FF2B5EF4-FFF2-40B4-BE49-F238E27FC236}">
                    <a16:creationId xmlns:a16="http://schemas.microsoft.com/office/drawing/2014/main" id="{1644FF0E-C209-4607-85F0-12748A665F31}"/>
                  </a:ext>
                </a:extLst>
              </p:cNvPr>
              <p:cNvSpPr/>
              <p:nvPr/>
            </p:nvSpPr>
            <p:spPr>
              <a:xfrm>
                <a:off x="2819400" y="2057400"/>
                <a:ext cx="1981200" cy="1524000"/>
              </a:xfrm>
              <a:prstGeom prst="wedgeEllipseCallout">
                <a:avLst>
                  <a:gd name="adj1" fmla="val -774"/>
                  <a:gd name="adj2" fmla="val 89561"/>
                </a:avLst>
              </a:prstGeom>
              <a:blipFill>
                <a:blip r:embed="rId5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bn-BD" sz="1482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রোদ </a:t>
                </a:r>
                <a:endParaRPr lang="en-US" sz="1482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6" name="Oval Callout 90">
                <a:extLst>
                  <a:ext uri="{FF2B5EF4-FFF2-40B4-BE49-F238E27FC236}">
                    <a16:creationId xmlns:a16="http://schemas.microsoft.com/office/drawing/2014/main" id="{9E359A0E-9237-480E-94BD-2304D12643C0}"/>
                  </a:ext>
                </a:extLst>
              </p:cNvPr>
              <p:cNvSpPr/>
              <p:nvPr/>
            </p:nvSpPr>
            <p:spPr>
              <a:xfrm rot="20293858">
                <a:off x="1715732" y="2367838"/>
                <a:ext cx="1600200" cy="1752600"/>
              </a:xfrm>
              <a:prstGeom prst="wedgeEllipseCallout">
                <a:avLst>
                  <a:gd name="adj1" fmla="val 139"/>
                  <a:gd name="adj2" fmla="val 78821"/>
                </a:avLst>
              </a:prstGeom>
              <a:blipFill>
                <a:blip r:embed="rId6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482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বৃষ্টি </a:t>
                </a:r>
                <a:endParaRPr lang="en-US" sz="1482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7" name="Oval Callout 91">
                <a:extLst>
                  <a:ext uri="{FF2B5EF4-FFF2-40B4-BE49-F238E27FC236}">
                    <a16:creationId xmlns:a16="http://schemas.microsoft.com/office/drawing/2014/main" id="{1E62A5DF-F1DF-4A51-9629-B3CABF9F2F62}"/>
                  </a:ext>
                </a:extLst>
              </p:cNvPr>
              <p:cNvSpPr/>
              <p:nvPr/>
            </p:nvSpPr>
            <p:spPr>
              <a:xfrm rot="18783848">
                <a:off x="1482185" y="3459744"/>
                <a:ext cx="1371600" cy="1524000"/>
              </a:xfrm>
              <a:prstGeom prst="wedgeEllipseCallout">
                <a:avLst>
                  <a:gd name="adj1" fmla="val 2130"/>
                  <a:gd name="adj2" fmla="val 72039"/>
                </a:avLst>
              </a:prstGeom>
              <a:blipFill>
                <a:blip r:embed="rId7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019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মেঘ </a:t>
                </a:r>
                <a:r>
                  <a:rPr lang="bn-BD" sz="1019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1019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D56FDF6-2CF2-4DDC-BC93-0B541F163EF4}"/>
                  </a:ext>
                </a:extLst>
              </p:cNvPr>
              <p:cNvSpPr txBox="1"/>
              <p:nvPr/>
            </p:nvSpPr>
            <p:spPr>
              <a:xfrm>
                <a:off x="3124201" y="3505199"/>
                <a:ext cx="3581402" cy="143855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482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আবহাওয়া </a:t>
                </a:r>
                <a:endParaRPr lang="en-US" sz="1482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463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A1CE989-538F-4B71-B506-FA66D801A1C6}"/>
                </a:ext>
              </a:extLst>
            </p:cNvPr>
            <p:cNvSpPr txBox="1"/>
            <p:nvPr/>
          </p:nvSpPr>
          <p:spPr>
            <a:xfrm>
              <a:off x="3968496" y="2525934"/>
              <a:ext cx="1219200" cy="548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853" dirty="0">
                  <a:latin typeface="NikoshBAN" pitchFamily="2" charset="0"/>
                  <a:cs typeface="NikoshBAN" pitchFamily="2" charset="0"/>
                </a:rPr>
                <a:t>৮ম বছর </a:t>
              </a:r>
              <a:endParaRPr lang="en-US" sz="1853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7BBAC26-E23D-48D8-BD89-A8F5A2E18F68}"/>
              </a:ext>
            </a:extLst>
          </p:cNvPr>
          <p:cNvGrpSpPr/>
          <p:nvPr/>
        </p:nvGrpSpPr>
        <p:grpSpPr>
          <a:xfrm>
            <a:off x="5223824" y="2964422"/>
            <a:ext cx="1764537" cy="1277334"/>
            <a:chOff x="3505200" y="1219200"/>
            <a:chExt cx="1828800" cy="1854887"/>
          </a:xfrm>
        </p:grpSpPr>
        <p:grpSp>
          <p:nvGrpSpPr>
            <p:cNvPr id="40" name="Group 10">
              <a:extLst>
                <a:ext uri="{FF2B5EF4-FFF2-40B4-BE49-F238E27FC236}">
                  <a16:creationId xmlns:a16="http://schemas.microsoft.com/office/drawing/2014/main" id="{EF410EB0-683D-4CA0-8664-C64E1C9F8EE3}"/>
                </a:ext>
              </a:extLst>
            </p:cNvPr>
            <p:cNvGrpSpPr/>
            <p:nvPr/>
          </p:nvGrpSpPr>
          <p:grpSpPr>
            <a:xfrm>
              <a:off x="3505200" y="1219200"/>
              <a:ext cx="1828800" cy="1295400"/>
              <a:chOff x="1371600" y="1905000"/>
              <a:chExt cx="7239000" cy="3276600"/>
            </a:xfrm>
          </p:grpSpPr>
          <p:sp>
            <p:nvSpPr>
              <p:cNvPr id="42" name="Flowchart: Magnetic Disk 41">
                <a:extLst>
                  <a:ext uri="{FF2B5EF4-FFF2-40B4-BE49-F238E27FC236}">
                    <a16:creationId xmlns:a16="http://schemas.microsoft.com/office/drawing/2014/main" id="{A29C0F79-B989-48ED-9A3D-BE7320F7EDFE}"/>
                  </a:ext>
                </a:extLst>
              </p:cNvPr>
              <p:cNvSpPr/>
              <p:nvPr/>
            </p:nvSpPr>
            <p:spPr>
              <a:xfrm>
                <a:off x="1371600" y="1905000"/>
                <a:ext cx="7239000" cy="3276600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1"/>
              </a:p>
            </p:txBody>
          </p:sp>
          <p:sp>
            <p:nvSpPr>
              <p:cNvPr id="43" name="Oval Callout 75">
                <a:extLst>
                  <a:ext uri="{FF2B5EF4-FFF2-40B4-BE49-F238E27FC236}">
                    <a16:creationId xmlns:a16="http://schemas.microsoft.com/office/drawing/2014/main" id="{8C627684-2807-400F-B690-24E1D2761A08}"/>
                  </a:ext>
                </a:extLst>
              </p:cNvPr>
              <p:cNvSpPr/>
              <p:nvPr/>
            </p:nvSpPr>
            <p:spPr>
              <a:xfrm rot="1931785">
                <a:off x="6988577" y="3128537"/>
                <a:ext cx="16002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2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73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বায়ু</a:t>
                </a:r>
              </a:p>
              <a:p>
                <a:pPr algn="ctr"/>
                <a:r>
                  <a:rPr lang="bn-BD" sz="973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endParaRPr lang="en-US" sz="973" b="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4" name="Oval Callout 76">
                <a:extLst>
                  <a:ext uri="{FF2B5EF4-FFF2-40B4-BE49-F238E27FC236}">
                    <a16:creationId xmlns:a16="http://schemas.microsoft.com/office/drawing/2014/main" id="{6BC112B5-9E5C-45A3-9C47-85E8541F12B9}"/>
                  </a:ext>
                </a:extLst>
              </p:cNvPr>
              <p:cNvSpPr/>
              <p:nvPr/>
            </p:nvSpPr>
            <p:spPr>
              <a:xfrm rot="1784169">
                <a:off x="5991983" y="2185002"/>
                <a:ext cx="1533617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3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741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কুয়াশা </a:t>
                </a:r>
                <a:endParaRPr lang="en-US" sz="741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5" name="Oval Callout 14">
                <a:extLst>
                  <a:ext uri="{FF2B5EF4-FFF2-40B4-BE49-F238E27FC236}">
                    <a16:creationId xmlns:a16="http://schemas.microsoft.com/office/drawing/2014/main" id="{AD1511F0-B343-4B6A-88BA-455D7915BAD0}"/>
                  </a:ext>
                </a:extLst>
              </p:cNvPr>
              <p:cNvSpPr/>
              <p:nvPr/>
            </p:nvSpPr>
            <p:spPr>
              <a:xfrm rot="814715">
                <a:off x="4498873" y="1928093"/>
                <a:ext cx="16764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4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26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</a:p>
              <a:p>
                <a:pPr algn="ctr"/>
                <a:r>
                  <a:rPr lang="bn-BD" sz="926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মাত্রা </a:t>
                </a:r>
                <a:endParaRPr lang="en-US" sz="926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6" name="Oval Callout 78">
                <a:extLst>
                  <a:ext uri="{FF2B5EF4-FFF2-40B4-BE49-F238E27FC236}">
                    <a16:creationId xmlns:a16="http://schemas.microsoft.com/office/drawing/2014/main" id="{17708916-F9AF-4F3C-976E-375FA7B84D15}"/>
                  </a:ext>
                </a:extLst>
              </p:cNvPr>
              <p:cNvSpPr/>
              <p:nvPr/>
            </p:nvSpPr>
            <p:spPr>
              <a:xfrm>
                <a:off x="2819400" y="2057400"/>
                <a:ext cx="1981200" cy="1524000"/>
              </a:xfrm>
              <a:prstGeom prst="wedgeEllipseCallout">
                <a:avLst>
                  <a:gd name="adj1" fmla="val -774"/>
                  <a:gd name="adj2" fmla="val 89561"/>
                </a:avLst>
              </a:prstGeom>
              <a:blipFill>
                <a:blip r:embed="rId5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bn-BD" sz="1482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রোদ </a:t>
                </a:r>
                <a:endParaRPr lang="en-US" sz="1482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7" name="Oval Callout 79">
                <a:extLst>
                  <a:ext uri="{FF2B5EF4-FFF2-40B4-BE49-F238E27FC236}">
                    <a16:creationId xmlns:a16="http://schemas.microsoft.com/office/drawing/2014/main" id="{885D1F6A-4E1B-4C97-923D-CA1B0293D324}"/>
                  </a:ext>
                </a:extLst>
              </p:cNvPr>
              <p:cNvSpPr/>
              <p:nvPr/>
            </p:nvSpPr>
            <p:spPr>
              <a:xfrm rot="20293858">
                <a:off x="1715732" y="2367838"/>
                <a:ext cx="1600200" cy="1752600"/>
              </a:xfrm>
              <a:prstGeom prst="wedgeEllipseCallout">
                <a:avLst>
                  <a:gd name="adj1" fmla="val 139"/>
                  <a:gd name="adj2" fmla="val 78821"/>
                </a:avLst>
              </a:prstGeom>
              <a:blipFill>
                <a:blip r:embed="rId6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482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বৃষ্টি </a:t>
                </a:r>
                <a:endParaRPr lang="en-US" sz="1482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8" name="Oval Callout 80">
                <a:extLst>
                  <a:ext uri="{FF2B5EF4-FFF2-40B4-BE49-F238E27FC236}">
                    <a16:creationId xmlns:a16="http://schemas.microsoft.com/office/drawing/2014/main" id="{BA42048D-46F4-4E34-ACE4-F258B940C990}"/>
                  </a:ext>
                </a:extLst>
              </p:cNvPr>
              <p:cNvSpPr/>
              <p:nvPr/>
            </p:nvSpPr>
            <p:spPr>
              <a:xfrm rot="18783848">
                <a:off x="1482185" y="3459744"/>
                <a:ext cx="1371600" cy="1524000"/>
              </a:xfrm>
              <a:prstGeom prst="wedgeEllipseCallout">
                <a:avLst>
                  <a:gd name="adj1" fmla="val 2130"/>
                  <a:gd name="adj2" fmla="val 72039"/>
                </a:avLst>
              </a:prstGeom>
              <a:blipFill>
                <a:blip r:embed="rId7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019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মেঘ </a:t>
                </a:r>
                <a:r>
                  <a:rPr lang="bn-BD" sz="1019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1019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E8B6F2E-28D6-42D9-ADC8-0C0694B3E7CD}"/>
                  </a:ext>
                </a:extLst>
              </p:cNvPr>
              <p:cNvSpPr txBox="1"/>
              <p:nvPr/>
            </p:nvSpPr>
            <p:spPr>
              <a:xfrm>
                <a:off x="3124201" y="3505199"/>
                <a:ext cx="3581402" cy="143855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482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আবহাওয়া </a:t>
                </a:r>
                <a:endParaRPr lang="en-US" sz="1482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463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4D96EAE-F356-463D-85BE-BCA57F04F765}"/>
                </a:ext>
              </a:extLst>
            </p:cNvPr>
            <p:cNvSpPr txBox="1"/>
            <p:nvPr/>
          </p:nvSpPr>
          <p:spPr>
            <a:xfrm>
              <a:off x="3968496" y="2525934"/>
              <a:ext cx="1219200" cy="548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853" dirty="0">
                  <a:latin typeface="NikoshBAN" pitchFamily="2" charset="0"/>
                  <a:cs typeface="NikoshBAN" pitchFamily="2" charset="0"/>
                </a:rPr>
                <a:t>৭ম বছর </a:t>
              </a:r>
              <a:endParaRPr lang="en-US" sz="1853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6D79504-AC86-4769-AF75-D8639D9642EC}"/>
              </a:ext>
            </a:extLst>
          </p:cNvPr>
          <p:cNvGrpSpPr/>
          <p:nvPr/>
        </p:nvGrpSpPr>
        <p:grpSpPr>
          <a:xfrm>
            <a:off x="3176961" y="3599656"/>
            <a:ext cx="1764537" cy="1277334"/>
            <a:chOff x="3505200" y="1219200"/>
            <a:chExt cx="1828800" cy="1854887"/>
          </a:xfrm>
        </p:grpSpPr>
        <p:grpSp>
          <p:nvGrpSpPr>
            <p:cNvPr id="51" name="Group 10">
              <a:extLst>
                <a:ext uri="{FF2B5EF4-FFF2-40B4-BE49-F238E27FC236}">
                  <a16:creationId xmlns:a16="http://schemas.microsoft.com/office/drawing/2014/main" id="{D4BD06C2-F79F-4FA7-A044-AEAB75AF4076}"/>
                </a:ext>
              </a:extLst>
            </p:cNvPr>
            <p:cNvGrpSpPr/>
            <p:nvPr/>
          </p:nvGrpSpPr>
          <p:grpSpPr>
            <a:xfrm>
              <a:off x="3505200" y="1219200"/>
              <a:ext cx="1828800" cy="1295400"/>
              <a:chOff x="1371600" y="1905000"/>
              <a:chExt cx="7239000" cy="3276600"/>
            </a:xfrm>
          </p:grpSpPr>
          <p:sp>
            <p:nvSpPr>
              <p:cNvPr id="53" name="Flowchart: Magnetic Disk 52">
                <a:extLst>
                  <a:ext uri="{FF2B5EF4-FFF2-40B4-BE49-F238E27FC236}">
                    <a16:creationId xmlns:a16="http://schemas.microsoft.com/office/drawing/2014/main" id="{5FD09072-9A10-49C3-AFB7-BDDC6C21685C}"/>
                  </a:ext>
                </a:extLst>
              </p:cNvPr>
              <p:cNvSpPr/>
              <p:nvPr/>
            </p:nvSpPr>
            <p:spPr>
              <a:xfrm>
                <a:off x="1371600" y="1905000"/>
                <a:ext cx="7239000" cy="3276600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1"/>
              </a:p>
            </p:txBody>
          </p:sp>
          <p:sp>
            <p:nvSpPr>
              <p:cNvPr id="54" name="Oval Callout 64">
                <a:extLst>
                  <a:ext uri="{FF2B5EF4-FFF2-40B4-BE49-F238E27FC236}">
                    <a16:creationId xmlns:a16="http://schemas.microsoft.com/office/drawing/2014/main" id="{F835B4E7-E782-4D1E-AF7E-BA54F45947C3}"/>
                  </a:ext>
                </a:extLst>
              </p:cNvPr>
              <p:cNvSpPr/>
              <p:nvPr/>
            </p:nvSpPr>
            <p:spPr>
              <a:xfrm rot="1931785">
                <a:off x="6988577" y="3128537"/>
                <a:ext cx="16002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2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73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বায়ু</a:t>
                </a:r>
              </a:p>
              <a:p>
                <a:pPr algn="ctr"/>
                <a:r>
                  <a:rPr lang="bn-BD" sz="973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endParaRPr lang="en-US" sz="973" b="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5" name="Oval Callout 65">
                <a:extLst>
                  <a:ext uri="{FF2B5EF4-FFF2-40B4-BE49-F238E27FC236}">
                    <a16:creationId xmlns:a16="http://schemas.microsoft.com/office/drawing/2014/main" id="{65A807F1-0A37-4D9C-94E4-387110DC71BF}"/>
                  </a:ext>
                </a:extLst>
              </p:cNvPr>
              <p:cNvSpPr/>
              <p:nvPr/>
            </p:nvSpPr>
            <p:spPr>
              <a:xfrm rot="1784169">
                <a:off x="5991983" y="2185002"/>
                <a:ext cx="1533617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3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741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কুয়াশা </a:t>
                </a:r>
                <a:endParaRPr lang="en-US" sz="741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6" name="Oval Callout 14">
                <a:extLst>
                  <a:ext uri="{FF2B5EF4-FFF2-40B4-BE49-F238E27FC236}">
                    <a16:creationId xmlns:a16="http://schemas.microsoft.com/office/drawing/2014/main" id="{95BC4D2A-4771-4AB4-99F6-D55BA9C6D735}"/>
                  </a:ext>
                </a:extLst>
              </p:cNvPr>
              <p:cNvSpPr/>
              <p:nvPr/>
            </p:nvSpPr>
            <p:spPr>
              <a:xfrm rot="814715">
                <a:off x="4498873" y="1928093"/>
                <a:ext cx="16764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4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26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</a:p>
              <a:p>
                <a:pPr algn="ctr"/>
                <a:r>
                  <a:rPr lang="bn-BD" sz="926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মাত্রা </a:t>
                </a:r>
                <a:endParaRPr lang="en-US" sz="926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7" name="Oval Callout 67">
                <a:extLst>
                  <a:ext uri="{FF2B5EF4-FFF2-40B4-BE49-F238E27FC236}">
                    <a16:creationId xmlns:a16="http://schemas.microsoft.com/office/drawing/2014/main" id="{AFF5A4A8-A4D2-44B0-9184-037484857C36}"/>
                  </a:ext>
                </a:extLst>
              </p:cNvPr>
              <p:cNvSpPr/>
              <p:nvPr/>
            </p:nvSpPr>
            <p:spPr>
              <a:xfrm>
                <a:off x="2819400" y="2057400"/>
                <a:ext cx="1981200" cy="1524000"/>
              </a:xfrm>
              <a:prstGeom prst="wedgeEllipseCallout">
                <a:avLst>
                  <a:gd name="adj1" fmla="val -774"/>
                  <a:gd name="adj2" fmla="val 89561"/>
                </a:avLst>
              </a:prstGeom>
              <a:blipFill>
                <a:blip r:embed="rId5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bn-BD" sz="1482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রোদ </a:t>
                </a:r>
                <a:endParaRPr lang="en-US" sz="1482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8" name="Oval Callout 68">
                <a:extLst>
                  <a:ext uri="{FF2B5EF4-FFF2-40B4-BE49-F238E27FC236}">
                    <a16:creationId xmlns:a16="http://schemas.microsoft.com/office/drawing/2014/main" id="{3D286485-3F61-4899-BDA7-F51D80634881}"/>
                  </a:ext>
                </a:extLst>
              </p:cNvPr>
              <p:cNvSpPr/>
              <p:nvPr/>
            </p:nvSpPr>
            <p:spPr>
              <a:xfrm rot="20293858">
                <a:off x="1715732" y="2367838"/>
                <a:ext cx="1600200" cy="1752600"/>
              </a:xfrm>
              <a:prstGeom prst="wedgeEllipseCallout">
                <a:avLst>
                  <a:gd name="adj1" fmla="val 139"/>
                  <a:gd name="adj2" fmla="val 78821"/>
                </a:avLst>
              </a:prstGeom>
              <a:blipFill>
                <a:blip r:embed="rId6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482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বৃষ্টি </a:t>
                </a:r>
                <a:endParaRPr lang="en-US" sz="1482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9" name="Oval Callout 69">
                <a:extLst>
                  <a:ext uri="{FF2B5EF4-FFF2-40B4-BE49-F238E27FC236}">
                    <a16:creationId xmlns:a16="http://schemas.microsoft.com/office/drawing/2014/main" id="{259AAF60-9EC8-4CD0-A5B3-C6BEB15938B6}"/>
                  </a:ext>
                </a:extLst>
              </p:cNvPr>
              <p:cNvSpPr/>
              <p:nvPr/>
            </p:nvSpPr>
            <p:spPr>
              <a:xfrm rot="18783848">
                <a:off x="1482185" y="3459744"/>
                <a:ext cx="1371600" cy="1524000"/>
              </a:xfrm>
              <a:prstGeom prst="wedgeEllipseCallout">
                <a:avLst>
                  <a:gd name="adj1" fmla="val 2130"/>
                  <a:gd name="adj2" fmla="val 72039"/>
                </a:avLst>
              </a:prstGeom>
              <a:blipFill>
                <a:blip r:embed="rId7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019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মেঘ </a:t>
                </a:r>
                <a:r>
                  <a:rPr lang="bn-BD" sz="1019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1019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93314CB-E30A-4057-BDB5-A3CDEFAE3DCE}"/>
                  </a:ext>
                </a:extLst>
              </p:cNvPr>
              <p:cNvSpPr txBox="1"/>
              <p:nvPr/>
            </p:nvSpPr>
            <p:spPr>
              <a:xfrm>
                <a:off x="3124201" y="3505199"/>
                <a:ext cx="3459476" cy="143855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482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আবহাওয়া </a:t>
                </a:r>
                <a:endParaRPr lang="en-US" sz="1482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463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9A4785B-911E-45E4-8F9D-99117395BC17}"/>
                </a:ext>
              </a:extLst>
            </p:cNvPr>
            <p:cNvSpPr txBox="1"/>
            <p:nvPr/>
          </p:nvSpPr>
          <p:spPr>
            <a:xfrm>
              <a:off x="3968496" y="2525934"/>
              <a:ext cx="1219200" cy="548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853" dirty="0">
                  <a:latin typeface="NikoshBAN" pitchFamily="2" charset="0"/>
                  <a:cs typeface="NikoshBAN" pitchFamily="2" charset="0"/>
                </a:rPr>
                <a:t>৬ষ্ঠ বছর </a:t>
              </a:r>
              <a:endParaRPr lang="en-US" sz="1853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262E41A-2573-47F4-A7BD-CD93D69F900C}"/>
              </a:ext>
            </a:extLst>
          </p:cNvPr>
          <p:cNvGrpSpPr/>
          <p:nvPr/>
        </p:nvGrpSpPr>
        <p:grpSpPr>
          <a:xfrm>
            <a:off x="7976502" y="1341048"/>
            <a:ext cx="1693956" cy="1347916"/>
            <a:chOff x="5334000" y="1143000"/>
            <a:chExt cx="1905000" cy="1848640"/>
          </a:xfrm>
        </p:grpSpPr>
        <p:grpSp>
          <p:nvGrpSpPr>
            <p:cNvPr id="62" name="Group 28">
              <a:extLst>
                <a:ext uri="{FF2B5EF4-FFF2-40B4-BE49-F238E27FC236}">
                  <a16:creationId xmlns:a16="http://schemas.microsoft.com/office/drawing/2014/main" id="{BAB0DCC4-0387-4691-B536-46540E313BD9}"/>
                </a:ext>
              </a:extLst>
            </p:cNvPr>
            <p:cNvGrpSpPr/>
            <p:nvPr/>
          </p:nvGrpSpPr>
          <p:grpSpPr>
            <a:xfrm>
              <a:off x="5334000" y="1143000"/>
              <a:ext cx="1905000" cy="1371600"/>
              <a:chOff x="1371600" y="1905000"/>
              <a:chExt cx="7239000" cy="3276600"/>
            </a:xfrm>
          </p:grpSpPr>
          <p:sp>
            <p:nvSpPr>
              <p:cNvPr id="64" name="Flowchart: Magnetic Disk 63">
                <a:extLst>
                  <a:ext uri="{FF2B5EF4-FFF2-40B4-BE49-F238E27FC236}">
                    <a16:creationId xmlns:a16="http://schemas.microsoft.com/office/drawing/2014/main" id="{1473D855-7602-4325-B000-561A0A6B75C9}"/>
                  </a:ext>
                </a:extLst>
              </p:cNvPr>
              <p:cNvSpPr/>
              <p:nvPr/>
            </p:nvSpPr>
            <p:spPr>
              <a:xfrm>
                <a:off x="1371600" y="1905000"/>
                <a:ext cx="7239000" cy="3276600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8"/>
              </a:p>
            </p:txBody>
          </p:sp>
          <p:sp>
            <p:nvSpPr>
              <p:cNvPr id="65" name="Oval Callout 41">
                <a:extLst>
                  <a:ext uri="{FF2B5EF4-FFF2-40B4-BE49-F238E27FC236}">
                    <a16:creationId xmlns:a16="http://schemas.microsoft.com/office/drawing/2014/main" id="{EB3E2B16-3760-4AFD-B88E-C91EE88BE484}"/>
                  </a:ext>
                </a:extLst>
              </p:cNvPr>
              <p:cNvSpPr/>
              <p:nvPr/>
            </p:nvSpPr>
            <p:spPr>
              <a:xfrm rot="1931785">
                <a:off x="6988577" y="3128537"/>
                <a:ext cx="16002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4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26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বায়ু</a:t>
                </a:r>
              </a:p>
              <a:p>
                <a:pPr algn="ctr"/>
                <a:r>
                  <a:rPr lang="bn-BD" sz="926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endParaRPr lang="en-US" sz="926" b="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6" name="Oval Callout 42">
                <a:extLst>
                  <a:ext uri="{FF2B5EF4-FFF2-40B4-BE49-F238E27FC236}">
                    <a16:creationId xmlns:a16="http://schemas.microsoft.com/office/drawing/2014/main" id="{418CFECB-2660-45BC-89B6-B0599317F8B3}"/>
                  </a:ext>
                </a:extLst>
              </p:cNvPr>
              <p:cNvSpPr/>
              <p:nvPr/>
            </p:nvSpPr>
            <p:spPr>
              <a:xfrm rot="1784169">
                <a:off x="5991983" y="2185002"/>
                <a:ext cx="1533617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5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648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কুয়াশা </a:t>
                </a:r>
                <a:endParaRPr lang="en-US" sz="648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7" name="Oval Callout 43">
                <a:extLst>
                  <a:ext uri="{FF2B5EF4-FFF2-40B4-BE49-F238E27FC236}">
                    <a16:creationId xmlns:a16="http://schemas.microsoft.com/office/drawing/2014/main" id="{7CF4DC68-77EF-4BE3-914D-2828C5745E46}"/>
                  </a:ext>
                </a:extLst>
              </p:cNvPr>
              <p:cNvSpPr/>
              <p:nvPr/>
            </p:nvSpPr>
            <p:spPr>
              <a:xfrm rot="814715">
                <a:off x="4498873" y="1928093"/>
                <a:ext cx="16764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16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834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</a:p>
              <a:p>
                <a:pPr algn="ctr"/>
                <a:r>
                  <a:rPr lang="bn-BD" sz="834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মাত্রা </a:t>
                </a:r>
                <a:endParaRPr lang="en-US" sz="834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8" name="Oval Callout 44">
                <a:extLst>
                  <a:ext uri="{FF2B5EF4-FFF2-40B4-BE49-F238E27FC236}">
                    <a16:creationId xmlns:a16="http://schemas.microsoft.com/office/drawing/2014/main" id="{452526E1-32D7-4BAD-9D42-15943E2D8E01}"/>
                  </a:ext>
                </a:extLst>
              </p:cNvPr>
              <p:cNvSpPr/>
              <p:nvPr/>
            </p:nvSpPr>
            <p:spPr>
              <a:xfrm>
                <a:off x="2819400" y="2057400"/>
                <a:ext cx="1981200" cy="1524000"/>
              </a:xfrm>
              <a:prstGeom prst="wedgeEllipseCallout">
                <a:avLst>
                  <a:gd name="adj1" fmla="val -774"/>
                  <a:gd name="adj2" fmla="val 89561"/>
                </a:avLst>
              </a:prstGeom>
              <a:blipFill>
                <a:blip r:embed="rId17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bn-BD" sz="1297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রোদ </a:t>
                </a:r>
                <a:endParaRPr lang="en-US" sz="1297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9" name="Oval Callout 45">
                <a:extLst>
                  <a:ext uri="{FF2B5EF4-FFF2-40B4-BE49-F238E27FC236}">
                    <a16:creationId xmlns:a16="http://schemas.microsoft.com/office/drawing/2014/main" id="{AE5959D9-5929-46F9-99AB-0BAE0DF10762}"/>
                  </a:ext>
                </a:extLst>
              </p:cNvPr>
              <p:cNvSpPr/>
              <p:nvPr/>
            </p:nvSpPr>
            <p:spPr>
              <a:xfrm rot="20293858">
                <a:off x="1715732" y="2367838"/>
                <a:ext cx="1600200" cy="1752600"/>
              </a:xfrm>
              <a:prstGeom prst="wedgeEllipseCallout">
                <a:avLst>
                  <a:gd name="adj1" fmla="val 139"/>
                  <a:gd name="adj2" fmla="val 78821"/>
                </a:avLst>
              </a:prstGeom>
              <a:blipFill>
                <a:blip r:embed="rId18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297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বৃষ্টি </a:t>
                </a:r>
                <a:endParaRPr lang="en-US" sz="1297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0" name="Oval Callout 46">
                <a:extLst>
                  <a:ext uri="{FF2B5EF4-FFF2-40B4-BE49-F238E27FC236}">
                    <a16:creationId xmlns:a16="http://schemas.microsoft.com/office/drawing/2014/main" id="{7F37E12C-D09D-4811-853A-596C0F219D29}"/>
                  </a:ext>
                </a:extLst>
              </p:cNvPr>
              <p:cNvSpPr/>
              <p:nvPr/>
            </p:nvSpPr>
            <p:spPr>
              <a:xfrm rot="18783848">
                <a:off x="1482185" y="3459744"/>
                <a:ext cx="1371600" cy="1524000"/>
              </a:xfrm>
              <a:prstGeom prst="wedgeEllipseCallout">
                <a:avLst>
                  <a:gd name="adj1" fmla="val 2130"/>
                  <a:gd name="adj2" fmla="val 72039"/>
                </a:avLst>
              </a:prstGeom>
              <a:blipFill>
                <a:blip r:embed="rId19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73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মেঘ </a:t>
                </a:r>
                <a:r>
                  <a:rPr lang="bn-BD" sz="973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973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71" name="TextBox 36">
                <a:extLst>
                  <a:ext uri="{FF2B5EF4-FFF2-40B4-BE49-F238E27FC236}">
                    <a16:creationId xmlns:a16="http://schemas.microsoft.com/office/drawing/2014/main" id="{59B07EDD-CBA5-4F2E-B623-DC446DC28BE3}"/>
                  </a:ext>
                </a:extLst>
              </p:cNvPr>
              <p:cNvSpPr txBox="1"/>
              <p:nvPr/>
            </p:nvSpPr>
            <p:spPr>
              <a:xfrm>
                <a:off x="3181350" y="3650283"/>
                <a:ext cx="3581402" cy="128315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482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আবহাওয়া </a:t>
                </a:r>
                <a:endParaRPr lang="en-US" sz="1482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463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EBB2E5A-60A1-4BA6-93AD-3FE4978F639A}"/>
                </a:ext>
              </a:extLst>
            </p:cNvPr>
            <p:cNvSpPr txBox="1"/>
            <p:nvPr/>
          </p:nvSpPr>
          <p:spPr>
            <a:xfrm>
              <a:off x="5861050" y="2473939"/>
              <a:ext cx="1219200" cy="517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853" dirty="0">
                  <a:latin typeface="NikoshBAN" pitchFamily="2" charset="0"/>
                  <a:cs typeface="NikoshBAN" pitchFamily="2" charset="0"/>
                </a:rPr>
                <a:t>৪র্থ  বছর </a:t>
              </a:r>
              <a:endParaRPr lang="en-US" sz="1853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44EA2CB-E09D-43A7-8DC1-CA3521FF3792}"/>
              </a:ext>
            </a:extLst>
          </p:cNvPr>
          <p:cNvGrpSpPr/>
          <p:nvPr/>
        </p:nvGrpSpPr>
        <p:grpSpPr>
          <a:xfrm>
            <a:off x="6141384" y="1824816"/>
            <a:ext cx="1764537" cy="1217056"/>
            <a:chOff x="3505200" y="1219200"/>
            <a:chExt cx="1828800" cy="1767354"/>
          </a:xfrm>
        </p:grpSpPr>
        <p:grpSp>
          <p:nvGrpSpPr>
            <p:cNvPr id="73" name="Group 10">
              <a:extLst>
                <a:ext uri="{FF2B5EF4-FFF2-40B4-BE49-F238E27FC236}">
                  <a16:creationId xmlns:a16="http://schemas.microsoft.com/office/drawing/2014/main" id="{B7494EA2-DF7C-4E1D-9EFA-DF631EA56A0B}"/>
                </a:ext>
              </a:extLst>
            </p:cNvPr>
            <p:cNvGrpSpPr/>
            <p:nvPr/>
          </p:nvGrpSpPr>
          <p:grpSpPr>
            <a:xfrm>
              <a:off x="3505200" y="1219200"/>
              <a:ext cx="1828800" cy="1295400"/>
              <a:chOff x="1371600" y="1905000"/>
              <a:chExt cx="7239000" cy="3276600"/>
            </a:xfrm>
          </p:grpSpPr>
          <p:sp>
            <p:nvSpPr>
              <p:cNvPr id="75" name="Flowchart: Magnetic Disk 74">
                <a:extLst>
                  <a:ext uri="{FF2B5EF4-FFF2-40B4-BE49-F238E27FC236}">
                    <a16:creationId xmlns:a16="http://schemas.microsoft.com/office/drawing/2014/main" id="{B44EBC71-2D16-4F36-B19D-D0DA9DC79D20}"/>
                  </a:ext>
                </a:extLst>
              </p:cNvPr>
              <p:cNvSpPr/>
              <p:nvPr/>
            </p:nvSpPr>
            <p:spPr>
              <a:xfrm>
                <a:off x="1371600" y="1905000"/>
                <a:ext cx="7239000" cy="3276600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1"/>
              </a:p>
            </p:txBody>
          </p:sp>
          <p:sp>
            <p:nvSpPr>
              <p:cNvPr id="76" name="Oval Callout 30">
                <a:extLst>
                  <a:ext uri="{FF2B5EF4-FFF2-40B4-BE49-F238E27FC236}">
                    <a16:creationId xmlns:a16="http://schemas.microsoft.com/office/drawing/2014/main" id="{CAB9A6E5-0790-4ADE-AB08-94896DC7885E}"/>
                  </a:ext>
                </a:extLst>
              </p:cNvPr>
              <p:cNvSpPr/>
              <p:nvPr/>
            </p:nvSpPr>
            <p:spPr>
              <a:xfrm rot="1931785">
                <a:off x="6988577" y="3128537"/>
                <a:ext cx="16002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2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73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বায়ু</a:t>
                </a:r>
              </a:p>
              <a:p>
                <a:pPr algn="ctr"/>
                <a:r>
                  <a:rPr lang="bn-BD" sz="973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endParaRPr lang="en-US" sz="973" b="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7" name="Oval Callout 31">
                <a:extLst>
                  <a:ext uri="{FF2B5EF4-FFF2-40B4-BE49-F238E27FC236}">
                    <a16:creationId xmlns:a16="http://schemas.microsoft.com/office/drawing/2014/main" id="{C7859092-932A-4F5D-819D-E5272DCF8002}"/>
                  </a:ext>
                </a:extLst>
              </p:cNvPr>
              <p:cNvSpPr/>
              <p:nvPr/>
            </p:nvSpPr>
            <p:spPr>
              <a:xfrm rot="1784169">
                <a:off x="5991983" y="2185002"/>
                <a:ext cx="1533617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3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741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কুয়াশা </a:t>
                </a:r>
                <a:endParaRPr lang="en-US" sz="741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8" name="Oval Callout 14">
                <a:extLst>
                  <a:ext uri="{FF2B5EF4-FFF2-40B4-BE49-F238E27FC236}">
                    <a16:creationId xmlns:a16="http://schemas.microsoft.com/office/drawing/2014/main" id="{BC7D4C73-1E23-44FB-9A7E-D2E623456E1F}"/>
                  </a:ext>
                </a:extLst>
              </p:cNvPr>
              <p:cNvSpPr/>
              <p:nvPr/>
            </p:nvSpPr>
            <p:spPr>
              <a:xfrm rot="814715">
                <a:off x="4498873" y="1928093"/>
                <a:ext cx="16764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4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26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</a:p>
              <a:p>
                <a:pPr algn="ctr"/>
                <a:r>
                  <a:rPr lang="bn-BD" sz="926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মাত্রা </a:t>
                </a:r>
                <a:endParaRPr lang="en-US" sz="926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9" name="Oval Callout 33">
                <a:extLst>
                  <a:ext uri="{FF2B5EF4-FFF2-40B4-BE49-F238E27FC236}">
                    <a16:creationId xmlns:a16="http://schemas.microsoft.com/office/drawing/2014/main" id="{76366891-6EB8-44C6-8A7C-9777FC5AE1E8}"/>
                  </a:ext>
                </a:extLst>
              </p:cNvPr>
              <p:cNvSpPr/>
              <p:nvPr/>
            </p:nvSpPr>
            <p:spPr>
              <a:xfrm>
                <a:off x="2819400" y="2057400"/>
                <a:ext cx="1981200" cy="1524000"/>
              </a:xfrm>
              <a:prstGeom prst="wedgeEllipseCallout">
                <a:avLst>
                  <a:gd name="adj1" fmla="val -774"/>
                  <a:gd name="adj2" fmla="val 89561"/>
                </a:avLst>
              </a:prstGeom>
              <a:blipFill>
                <a:blip r:embed="rId5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bn-BD" sz="1482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রোদ </a:t>
                </a:r>
                <a:endParaRPr lang="en-US" sz="1482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0" name="Oval Callout 34">
                <a:extLst>
                  <a:ext uri="{FF2B5EF4-FFF2-40B4-BE49-F238E27FC236}">
                    <a16:creationId xmlns:a16="http://schemas.microsoft.com/office/drawing/2014/main" id="{5315BAC4-589B-481C-A230-B185993A6933}"/>
                  </a:ext>
                </a:extLst>
              </p:cNvPr>
              <p:cNvSpPr/>
              <p:nvPr/>
            </p:nvSpPr>
            <p:spPr>
              <a:xfrm rot="20293858">
                <a:off x="1715732" y="2367838"/>
                <a:ext cx="1600200" cy="1752600"/>
              </a:xfrm>
              <a:prstGeom prst="wedgeEllipseCallout">
                <a:avLst>
                  <a:gd name="adj1" fmla="val 139"/>
                  <a:gd name="adj2" fmla="val 78821"/>
                </a:avLst>
              </a:prstGeom>
              <a:blipFill>
                <a:blip r:embed="rId6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482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বৃষ্টি </a:t>
                </a:r>
                <a:endParaRPr lang="en-US" sz="1482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1" name="Oval Callout 35">
                <a:extLst>
                  <a:ext uri="{FF2B5EF4-FFF2-40B4-BE49-F238E27FC236}">
                    <a16:creationId xmlns:a16="http://schemas.microsoft.com/office/drawing/2014/main" id="{9A50EF09-EA2E-4B0F-BAC5-7DF0A7E4FE95}"/>
                  </a:ext>
                </a:extLst>
              </p:cNvPr>
              <p:cNvSpPr/>
              <p:nvPr/>
            </p:nvSpPr>
            <p:spPr>
              <a:xfrm rot="18783848">
                <a:off x="1482185" y="3459744"/>
                <a:ext cx="1371600" cy="1524000"/>
              </a:xfrm>
              <a:prstGeom prst="wedgeEllipseCallout">
                <a:avLst>
                  <a:gd name="adj1" fmla="val 2130"/>
                  <a:gd name="adj2" fmla="val 72039"/>
                </a:avLst>
              </a:prstGeom>
              <a:blipFill>
                <a:blip r:embed="rId7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019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মেঘ </a:t>
                </a:r>
                <a:r>
                  <a:rPr lang="bn-BD" sz="1019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1019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C8FBC14-1F07-4F61-8953-6B6C70DF5D29}"/>
                  </a:ext>
                </a:extLst>
              </p:cNvPr>
              <p:cNvSpPr txBox="1"/>
              <p:nvPr/>
            </p:nvSpPr>
            <p:spPr>
              <a:xfrm>
                <a:off x="3291837" y="3550040"/>
                <a:ext cx="3581402" cy="143855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482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আবহাওয়া </a:t>
                </a:r>
                <a:endParaRPr lang="en-US" sz="1482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463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809B041-C160-45CC-AD51-534A9CCF7D86}"/>
                </a:ext>
              </a:extLst>
            </p:cNvPr>
            <p:cNvSpPr txBox="1"/>
            <p:nvPr/>
          </p:nvSpPr>
          <p:spPr>
            <a:xfrm>
              <a:off x="4041648" y="2438400"/>
              <a:ext cx="1219200" cy="548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853" dirty="0">
                  <a:latin typeface="NikoshBAN" pitchFamily="2" charset="0"/>
                  <a:cs typeface="NikoshBAN" pitchFamily="2" charset="0"/>
                </a:rPr>
                <a:t>৩য় বছর </a:t>
              </a:r>
              <a:endParaRPr lang="en-US" sz="1853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4B1D1DB-7643-4D25-A221-74FC3532AEEA}"/>
              </a:ext>
            </a:extLst>
          </p:cNvPr>
          <p:cNvGrpSpPr/>
          <p:nvPr/>
        </p:nvGrpSpPr>
        <p:grpSpPr>
          <a:xfrm>
            <a:off x="4588591" y="1341048"/>
            <a:ext cx="1482211" cy="1350192"/>
            <a:chOff x="1752600" y="1219200"/>
            <a:chExt cx="1752600" cy="1692326"/>
          </a:xfrm>
        </p:grpSpPr>
        <p:grpSp>
          <p:nvGrpSpPr>
            <p:cNvPr id="84" name="Group 9">
              <a:extLst>
                <a:ext uri="{FF2B5EF4-FFF2-40B4-BE49-F238E27FC236}">
                  <a16:creationId xmlns:a16="http://schemas.microsoft.com/office/drawing/2014/main" id="{E7B020DE-31D0-4A66-AF14-A7E965CE0093}"/>
                </a:ext>
              </a:extLst>
            </p:cNvPr>
            <p:cNvGrpSpPr/>
            <p:nvPr/>
          </p:nvGrpSpPr>
          <p:grpSpPr>
            <a:xfrm>
              <a:off x="1752600" y="1219200"/>
              <a:ext cx="1752600" cy="1219200"/>
              <a:chOff x="1371600" y="1905000"/>
              <a:chExt cx="7239000" cy="3276600"/>
            </a:xfrm>
          </p:grpSpPr>
          <p:sp>
            <p:nvSpPr>
              <p:cNvPr id="86" name="Flowchart: Magnetic Disk 85">
                <a:extLst>
                  <a:ext uri="{FF2B5EF4-FFF2-40B4-BE49-F238E27FC236}">
                    <a16:creationId xmlns:a16="http://schemas.microsoft.com/office/drawing/2014/main" id="{CC9CD4A8-CAEE-4F3A-A513-9A8824C3779E}"/>
                  </a:ext>
                </a:extLst>
              </p:cNvPr>
              <p:cNvSpPr/>
              <p:nvPr/>
            </p:nvSpPr>
            <p:spPr>
              <a:xfrm>
                <a:off x="1371600" y="1905000"/>
                <a:ext cx="7239000" cy="3276600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8"/>
              </a:p>
            </p:txBody>
          </p:sp>
          <p:sp>
            <p:nvSpPr>
              <p:cNvPr id="87" name="Oval Callout 19">
                <a:extLst>
                  <a:ext uri="{FF2B5EF4-FFF2-40B4-BE49-F238E27FC236}">
                    <a16:creationId xmlns:a16="http://schemas.microsoft.com/office/drawing/2014/main" id="{B790AF25-FB46-4C4F-97D8-2C726F807CCB}"/>
                  </a:ext>
                </a:extLst>
              </p:cNvPr>
              <p:cNvSpPr/>
              <p:nvPr/>
            </p:nvSpPr>
            <p:spPr>
              <a:xfrm rot="1931785">
                <a:off x="6988577" y="3128537"/>
                <a:ext cx="16002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20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26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বায়ু</a:t>
                </a:r>
              </a:p>
              <a:p>
                <a:pPr algn="ctr"/>
                <a:r>
                  <a:rPr lang="bn-BD" sz="926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endParaRPr lang="en-US" sz="926" b="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8" name="Oval Callout 3">
                <a:extLst>
                  <a:ext uri="{FF2B5EF4-FFF2-40B4-BE49-F238E27FC236}">
                    <a16:creationId xmlns:a16="http://schemas.microsoft.com/office/drawing/2014/main" id="{1BAEDD3B-97CD-42F9-B117-554F4B61415C}"/>
                  </a:ext>
                </a:extLst>
              </p:cNvPr>
              <p:cNvSpPr/>
              <p:nvPr/>
            </p:nvSpPr>
            <p:spPr>
              <a:xfrm rot="1784169">
                <a:off x="5991983" y="2185002"/>
                <a:ext cx="1533617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21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648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কুয়াশা </a:t>
                </a:r>
                <a:endParaRPr lang="en-US" sz="648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9" name="Oval Callout 4">
                <a:extLst>
                  <a:ext uri="{FF2B5EF4-FFF2-40B4-BE49-F238E27FC236}">
                    <a16:creationId xmlns:a16="http://schemas.microsoft.com/office/drawing/2014/main" id="{3222EA97-A715-4BC2-9F44-BF2B2C3DC4AC}"/>
                  </a:ext>
                </a:extLst>
              </p:cNvPr>
              <p:cNvSpPr/>
              <p:nvPr/>
            </p:nvSpPr>
            <p:spPr>
              <a:xfrm rot="814715">
                <a:off x="4498873" y="1928093"/>
                <a:ext cx="16764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22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834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</a:p>
              <a:p>
                <a:pPr algn="ctr"/>
                <a:r>
                  <a:rPr lang="bn-BD" sz="834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মাত্রা </a:t>
                </a:r>
                <a:endParaRPr lang="en-US" sz="834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0" name="Oval Callout 5">
                <a:extLst>
                  <a:ext uri="{FF2B5EF4-FFF2-40B4-BE49-F238E27FC236}">
                    <a16:creationId xmlns:a16="http://schemas.microsoft.com/office/drawing/2014/main" id="{A6AFF114-FA9C-436D-8065-2E4AF90BB8EA}"/>
                  </a:ext>
                </a:extLst>
              </p:cNvPr>
              <p:cNvSpPr/>
              <p:nvPr/>
            </p:nvSpPr>
            <p:spPr>
              <a:xfrm>
                <a:off x="2819400" y="2057400"/>
                <a:ext cx="1981200" cy="1524000"/>
              </a:xfrm>
              <a:prstGeom prst="wedgeEllipseCallout">
                <a:avLst>
                  <a:gd name="adj1" fmla="val -774"/>
                  <a:gd name="adj2" fmla="val 89561"/>
                </a:avLst>
              </a:prstGeom>
              <a:blipFill>
                <a:blip r:embed="rId23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bn-BD" sz="1297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রোদ </a:t>
                </a:r>
                <a:endParaRPr lang="en-US" sz="1297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1" name="Oval Callout 6">
                <a:extLst>
                  <a:ext uri="{FF2B5EF4-FFF2-40B4-BE49-F238E27FC236}">
                    <a16:creationId xmlns:a16="http://schemas.microsoft.com/office/drawing/2014/main" id="{59E293C3-89A8-46DA-94FF-6E939573B222}"/>
                  </a:ext>
                </a:extLst>
              </p:cNvPr>
              <p:cNvSpPr/>
              <p:nvPr/>
            </p:nvSpPr>
            <p:spPr>
              <a:xfrm rot="20293858">
                <a:off x="1715732" y="2367838"/>
                <a:ext cx="1600200" cy="1752600"/>
              </a:xfrm>
              <a:prstGeom prst="wedgeEllipseCallout">
                <a:avLst>
                  <a:gd name="adj1" fmla="val 139"/>
                  <a:gd name="adj2" fmla="val 78821"/>
                </a:avLst>
              </a:prstGeom>
              <a:blipFill>
                <a:blip r:embed="rId24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297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বৃষ্টি </a:t>
                </a:r>
                <a:endParaRPr lang="en-US" sz="1297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2" name="Oval Callout 7">
                <a:extLst>
                  <a:ext uri="{FF2B5EF4-FFF2-40B4-BE49-F238E27FC236}">
                    <a16:creationId xmlns:a16="http://schemas.microsoft.com/office/drawing/2014/main" id="{5DCE535B-A31D-42FE-9422-24ACAA4A8DAA}"/>
                  </a:ext>
                </a:extLst>
              </p:cNvPr>
              <p:cNvSpPr/>
              <p:nvPr/>
            </p:nvSpPr>
            <p:spPr>
              <a:xfrm rot="18783848">
                <a:off x="1482185" y="3459744"/>
                <a:ext cx="1371600" cy="1524000"/>
              </a:xfrm>
              <a:prstGeom prst="wedgeEllipseCallout">
                <a:avLst>
                  <a:gd name="adj1" fmla="val 2130"/>
                  <a:gd name="adj2" fmla="val 72039"/>
                </a:avLst>
              </a:prstGeom>
              <a:blipFill>
                <a:blip r:embed="rId25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73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মেঘ </a:t>
                </a:r>
                <a:r>
                  <a:rPr lang="bn-BD" sz="973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973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93" name="TextBox 8">
                <a:extLst>
                  <a:ext uri="{FF2B5EF4-FFF2-40B4-BE49-F238E27FC236}">
                    <a16:creationId xmlns:a16="http://schemas.microsoft.com/office/drawing/2014/main" id="{30715130-B101-4A7D-91B9-9132EB4E7F6A}"/>
                  </a:ext>
                </a:extLst>
              </p:cNvPr>
              <p:cNvSpPr txBox="1"/>
              <p:nvPr/>
            </p:nvSpPr>
            <p:spPr>
              <a:xfrm>
                <a:off x="3124200" y="3699395"/>
                <a:ext cx="3762826" cy="131926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482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আবহাওয়া </a:t>
                </a:r>
                <a:endParaRPr lang="en-US" sz="1482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463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04BA764-F530-410F-85D9-CF8226EA1B6C}"/>
                </a:ext>
              </a:extLst>
            </p:cNvPr>
            <p:cNvSpPr txBox="1"/>
            <p:nvPr/>
          </p:nvSpPr>
          <p:spPr>
            <a:xfrm>
              <a:off x="2119085" y="2438399"/>
              <a:ext cx="1219200" cy="473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853" dirty="0">
                  <a:latin typeface="NikoshBAN" pitchFamily="2" charset="0"/>
                  <a:cs typeface="NikoshBAN" pitchFamily="2" charset="0"/>
                </a:rPr>
                <a:t>২য় বছর </a:t>
              </a:r>
              <a:endParaRPr lang="en-US" sz="1853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BE8B195-EA3C-4CF6-B25D-900EB182BBE4}"/>
              </a:ext>
            </a:extLst>
          </p:cNvPr>
          <p:cNvGrpSpPr/>
          <p:nvPr/>
        </p:nvGrpSpPr>
        <p:grpSpPr>
          <a:xfrm>
            <a:off x="3176961" y="2046863"/>
            <a:ext cx="1376339" cy="1350192"/>
            <a:chOff x="114300" y="1219200"/>
            <a:chExt cx="1638300" cy="1692326"/>
          </a:xfrm>
        </p:grpSpPr>
        <p:grpSp>
          <p:nvGrpSpPr>
            <p:cNvPr id="95" name="Group 19">
              <a:extLst>
                <a:ext uri="{FF2B5EF4-FFF2-40B4-BE49-F238E27FC236}">
                  <a16:creationId xmlns:a16="http://schemas.microsoft.com/office/drawing/2014/main" id="{6A1986C4-C493-4E64-9851-D89B9B5578AE}"/>
                </a:ext>
              </a:extLst>
            </p:cNvPr>
            <p:cNvGrpSpPr/>
            <p:nvPr/>
          </p:nvGrpSpPr>
          <p:grpSpPr>
            <a:xfrm>
              <a:off x="114300" y="1219200"/>
              <a:ext cx="1638300" cy="1219200"/>
              <a:chOff x="1371600" y="1905000"/>
              <a:chExt cx="7239000" cy="3276600"/>
            </a:xfrm>
          </p:grpSpPr>
          <p:sp>
            <p:nvSpPr>
              <p:cNvPr id="97" name="Flowchart: Magnetic Disk 96">
                <a:extLst>
                  <a:ext uri="{FF2B5EF4-FFF2-40B4-BE49-F238E27FC236}">
                    <a16:creationId xmlns:a16="http://schemas.microsoft.com/office/drawing/2014/main" id="{BEC11799-233E-4C11-BE41-4D2353835EBE}"/>
                  </a:ext>
                </a:extLst>
              </p:cNvPr>
              <p:cNvSpPr/>
              <p:nvPr/>
            </p:nvSpPr>
            <p:spPr>
              <a:xfrm>
                <a:off x="1371600" y="1905000"/>
                <a:ext cx="7239000" cy="3276600"/>
              </a:xfrm>
              <a:prstGeom prst="flowChartMagneticDisk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5"/>
              </a:p>
            </p:txBody>
          </p:sp>
          <p:sp>
            <p:nvSpPr>
              <p:cNvPr id="98" name="Oval Callout 8">
                <a:extLst>
                  <a:ext uri="{FF2B5EF4-FFF2-40B4-BE49-F238E27FC236}">
                    <a16:creationId xmlns:a16="http://schemas.microsoft.com/office/drawing/2014/main" id="{623419C7-6C72-44F2-B282-1F09ADF18BC4}"/>
                  </a:ext>
                </a:extLst>
              </p:cNvPr>
              <p:cNvSpPr/>
              <p:nvPr/>
            </p:nvSpPr>
            <p:spPr>
              <a:xfrm rot="1931785">
                <a:off x="6988577" y="3128537"/>
                <a:ext cx="16002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26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834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বায়ু</a:t>
                </a:r>
              </a:p>
              <a:p>
                <a:pPr algn="ctr"/>
                <a:r>
                  <a:rPr lang="bn-BD" sz="834" b="1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প্রবাহ</a:t>
                </a:r>
                <a:endParaRPr lang="en-US" sz="834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9" name="Oval Callout 9">
                <a:extLst>
                  <a:ext uri="{FF2B5EF4-FFF2-40B4-BE49-F238E27FC236}">
                    <a16:creationId xmlns:a16="http://schemas.microsoft.com/office/drawing/2014/main" id="{84763898-FB0B-49F8-821A-8C44FEEB42BD}"/>
                  </a:ext>
                </a:extLst>
              </p:cNvPr>
              <p:cNvSpPr/>
              <p:nvPr/>
            </p:nvSpPr>
            <p:spPr>
              <a:xfrm rot="1784169">
                <a:off x="5991983" y="2185002"/>
                <a:ext cx="1533617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27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556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কুয়াশা </a:t>
                </a:r>
                <a:endParaRPr lang="en-US" sz="556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0" name="Oval Callout 10">
                <a:extLst>
                  <a:ext uri="{FF2B5EF4-FFF2-40B4-BE49-F238E27FC236}">
                    <a16:creationId xmlns:a16="http://schemas.microsoft.com/office/drawing/2014/main" id="{91C33EF4-6044-43EC-B858-90EC1EACC9F7}"/>
                  </a:ext>
                </a:extLst>
              </p:cNvPr>
              <p:cNvSpPr/>
              <p:nvPr/>
            </p:nvSpPr>
            <p:spPr>
              <a:xfrm rot="814715">
                <a:off x="4498873" y="1928093"/>
                <a:ext cx="1676400" cy="1524000"/>
              </a:xfrm>
              <a:prstGeom prst="wedgeEllipseCallout">
                <a:avLst>
                  <a:gd name="adj1" fmla="val -64"/>
                  <a:gd name="adj2" fmla="val 86792"/>
                </a:avLst>
              </a:prstGeom>
              <a:blipFill>
                <a:blip r:embed="rId28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741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তাপ</a:t>
                </a:r>
              </a:p>
              <a:p>
                <a:pPr algn="ctr"/>
                <a:r>
                  <a:rPr lang="bn-BD" sz="741" b="1" dirty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মাত্রা </a:t>
                </a:r>
                <a:endParaRPr lang="en-US" sz="741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1" name="Oval Callout 11">
                <a:extLst>
                  <a:ext uri="{FF2B5EF4-FFF2-40B4-BE49-F238E27FC236}">
                    <a16:creationId xmlns:a16="http://schemas.microsoft.com/office/drawing/2014/main" id="{04A09C81-2E72-4E53-BFDB-C4DF53D6D3AF}"/>
                  </a:ext>
                </a:extLst>
              </p:cNvPr>
              <p:cNvSpPr/>
              <p:nvPr/>
            </p:nvSpPr>
            <p:spPr>
              <a:xfrm>
                <a:off x="2819400" y="2057400"/>
                <a:ext cx="1981200" cy="1524000"/>
              </a:xfrm>
              <a:prstGeom prst="wedgeEllipseCallout">
                <a:avLst>
                  <a:gd name="adj1" fmla="val -774"/>
                  <a:gd name="adj2" fmla="val 89561"/>
                </a:avLst>
              </a:prstGeom>
              <a:blipFill>
                <a:blip r:embed="rId29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bn-BD" sz="1112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রোদ </a:t>
                </a:r>
                <a:endParaRPr lang="en-US" sz="1112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2" name="Oval Callout 12">
                <a:extLst>
                  <a:ext uri="{FF2B5EF4-FFF2-40B4-BE49-F238E27FC236}">
                    <a16:creationId xmlns:a16="http://schemas.microsoft.com/office/drawing/2014/main" id="{67DB54A9-A86D-43C2-BCA1-7D8BF87F5CC2}"/>
                  </a:ext>
                </a:extLst>
              </p:cNvPr>
              <p:cNvSpPr/>
              <p:nvPr/>
            </p:nvSpPr>
            <p:spPr>
              <a:xfrm rot="20293858">
                <a:off x="1715732" y="2367838"/>
                <a:ext cx="1600200" cy="1752600"/>
              </a:xfrm>
              <a:prstGeom prst="wedgeEllipseCallout">
                <a:avLst>
                  <a:gd name="adj1" fmla="val 139"/>
                  <a:gd name="adj2" fmla="val 78821"/>
                </a:avLst>
              </a:prstGeom>
              <a:blipFill>
                <a:blip r:embed="rId30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1112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বৃষ্টি </a:t>
                </a:r>
                <a:endParaRPr lang="en-US" sz="1112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3" name="Oval Callout 13">
                <a:extLst>
                  <a:ext uri="{FF2B5EF4-FFF2-40B4-BE49-F238E27FC236}">
                    <a16:creationId xmlns:a16="http://schemas.microsoft.com/office/drawing/2014/main" id="{5B2BBCC6-078A-4B68-91C8-7781C63D5A1A}"/>
                  </a:ext>
                </a:extLst>
              </p:cNvPr>
              <p:cNvSpPr/>
              <p:nvPr/>
            </p:nvSpPr>
            <p:spPr>
              <a:xfrm rot="18783848">
                <a:off x="1482185" y="3459744"/>
                <a:ext cx="1371600" cy="1524000"/>
              </a:xfrm>
              <a:prstGeom prst="wedgeEllipseCallout">
                <a:avLst>
                  <a:gd name="adj1" fmla="val 2130"/>
                  <a:gd name="adj2" fmla="val 72039"/>
                </a:avLst>
              </a:prstGeom>
              <a:blipFill>
                <a:blip r:embed="rId31" cstate="print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926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মেঘ </a:t>
                </a:r>
                <a:r>
                  <a:rPr lang="bn-BD" sz="926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sz="926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CE390A0-25AB-42AA-94F9-D9BA160BBEBF}"/>
                  </a:ext>
                </a:extLst>
              </p:cNvPr>
              <p:cNvSpPr txBox="1"/>
              <p:nvPr/>
            </p:nvSpPr>
            <p:spPr>
              <a:xfrm>
                <a:off x="3173046" y="3843439"/>
                <a:ext cx="3944904" cy="117562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1297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আবহাওয়া </a:t>
                </a:r>
                <a:endParaRPr lang="en-US" sz="1297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371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C0836F4-1C9D-4299-856C-7C4993DEEABC}"/>
                </a:ext>
              </a:extLst>
            </p:cNvPr>
            <p:cNvSpPr txBox="1"/>
            <p:nvPr/>
          </p:nvSpPr>
          <p:spPr>
            <a:xfrm>
              <a:off x="381000" y="2438399"/>
              <a:ext cx="1219200" cy="473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853" dirty="0">
                  <a:latin typeface="NikoshBAN" pitchFamily="2" charset="0"/>
                  <a:cs typeface="NikoshBAN" pitchFamily="2" charset="0"/>
                </a:rPr>
                <a:t>১ম বছর </a:t>
              </a:r>
              <a:endParaRPr lang="en-US" sz="1853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EC34E8C3-4CB1-4A3C-A4EB-B949C473C0FF}"/>
              </a:ext>
            </a:extLst>
          </p:cNvPr>
          <p:cNvSpPr txBox="1"/>
          <p:nvPr/>
        </p:nvSpPr>
        <p:spPr>
          <a:xfrm>
            <a:off x="1206648" y="3260799"/>
            <a:ext cx="12081026" cy="662489"/>
          </a:xfrm>
          <a:prstGeom prst="rect">
            <a:avLst/>
          </a:prstGeom>
          <a:blipFill>
            <a:blip r:embed="rId32"/>
            <a:tile tx="0" ty="0" sx="100000" sy="100000" flip="none" algn="tl"/>
          </a:blip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জলবায়ু হলো কোনো জায়গার অনেক বছরের আবহাওয়ার একটি সামগ্রিক অবস্থা।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F0C444D-89FD-445B-9027-5A182E2E50CD}"/>
              </a:ext>
            </a:extLst>
          </p:cNvPr>
          <p:cNvSpPr txBox="1"/>
          <p:nvPr/>
        </p:nvSpPr>
        <p:spPr>
          <a:xfrm>
            <a:off x="2943677" y="662185"/>
            <a:ext cx="8328616" cy="66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কোনো স্থানের আবহাওয়া পরিবর্তনের ধারাই জলবায়ু। 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0B02E8B-18CD-4E5A-940B-DEE68D406DEE}"/>
              </a:ext>
            </a:extLst>
          </p:cNvPr>
          <p:cNvGrpSpPr/>
          <p:nvPr/>
        </p:nvGrpSpPr>
        <p:grpSpPr>
          <a:xfrm>
            <a:off x="5647312" y="5152082"/>
            <a:ext cx="3105586" cy="1059089"/>
            <a:chOff x="-135083" y="4648200"/>
            <a:chExt cx="2971800" cy="914400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9E1FF33A-65D1-49D7-B133-07F43081778C}"/>
                </a:ext>
              </a:extLst>
            </p:cNvPr>
            <p:cNvSpPr/>
            <p:nvPr/>
          </p:nvSpPr>
          <p:spPr>
            <a:xfrm>
              <a:off x="-135083" y="4648200"/>
              <a:ext cx="2971800" cy="914400"/>
            </a:xfrm>
            <a:prstGeom prst="ellipse">
              <a:avLst/>
            </a:prstGeom>
            <a:blipFill>
              <a:blip r:embed="rId33"/>
              <a:tile tx="0" ty="0" sx="100000" sy="100000" flip="none" algn="tl"/>
            </a:blip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F85282B-D224-467D-A3AE-A39FA9E9519F}"/>
                </a:ext>
              </a:extLst>
            </p:cNvPr>
            <p:cNvSpPr txBox="1"/>
            <p:nvPr/>
          </p:nvSpPr>
          <p:spPr>
            <a:xfrm>
              <a:off x="245917" y="4854683"/>
              <a:ext cx="2209800" cy="6618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46" dirty="0">
                  <a:latin typeface="NikoshBAN" pitchFamily="2" charset="0"/>
                  <a:cs typeface="NikoshBAN" pitchFamily="2" charset="0"/>
                </a:rPr>
                <a:t>জলবায়ু </a:t>
              </a:r>
              <a:endParaRPr lang="en-US" sz="4446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5B02F5-0A44-402D-9158-B57DA3CB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1A75-2D1C-4E38-A7A3-21B5298EC391}" type="datetime1">
              <a:rPr lang="en-GB" smtClean="0"/>
              <a:t>31/01/2020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B86DD-FB34-4CCC-B329-1B20DC58B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6F1A9-10A5-4382-B7E2-4915AAC90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6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8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800"/>
                            </p:stCondLst>
                            <p:childTnLst>
                              <p:par>
                                <p:cTn id="3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800"/>
                            </p:stCondLst>
                            <p:childTnLst>
                              <p:par>
                                <p:cTn id="37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6243E-7 -4.10143E-6 L 0.13229 0.4906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4" y="2452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088E-6 -3.59427E-6 L -0.11035 0.46285 " pathEditMode="relative" rAng="0" ptsTypes="AA">
                                      <p:cBhvr>
                                        <p:cTn id="50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3" y="231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1 -0.0335 L 0.03461 0.4497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242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247E-6 7.16648E-7 L 0.23647 0.39272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8" y="1962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4671E-7 1.87431E-6 L -0.21696 0.3805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8" y="1903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6674E-6 1.23484E-6 L -0.21563 0.15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2" y="793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6674E-6 -3.62734E-6 L 0.23977 0.1847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3" y="923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797E-6 4.53142E-6 L -0.07529 0.219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0" y="1095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6511E-6 -7.6075E-7 L 0.08522 0.2703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5" y="135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A4F3F2-EABA-4BEF-9F30-A8BA23ED2BE5}"/>
              </a:ext>
            </a:extLst>
          </p:cNvPr>
          <p:cNvSpPr txBox="1"/>
          <p:nvPr/>
        </p:nvSpPr>
        <p:spPr>
          <a:xfrm>
            <a:off x="4623880" y="840131"/>
            <a:ext cx="5152449" cy="63523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3705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705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ABE38B-6D1B-4B66-BD94-F79CB3E2B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2530" y="2455159"/>
            <a:ext cx="2295150" cy="2288993"/>
          </a:xfrm>
          <a:prstGeom prst="ellipse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7E8045-7FD9-4B2F-8078-2B7F148F1685}"/>
              </a:ext>
            </a:extLst>
          </p:cNvPr>
          <p:cNvSpPr txBox="1"/>
          <p:nvPr/>
        </p:nvSpPr>
        <p:spPr>
          <a:xfrm>
            <a:off x="4155338" y="5162048"/>
            <a:ext cx="6089531" cy="71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76" dirty="0">
                <a:latin typeface="NikoshBAN" pitchFamily="2" charset="0"/>
                <a:cs typeface="NikoshBAN" pitchFamily="2" charset="0"/>
              </a:rPr>
              <a:t>আবহাওয়া ও জলবায়ু বলতে কী বুঝ? </a:t>
            </a:r>
            <a:endParaRPr lang="en-US" sz="407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4EE1F-5F16-436A-9D3C-23C64DBB7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A8C4-1967-4F4C-B3BB-3044C19C3070}" type="datetime1">
              <a:rPr lang="en-GB" smtClean="0"/>
              <a:t>31/01/2020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2926A-683D-4DFF-9D16-1B253A458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Belayet Hossain, Assistant Teacher, 05 No South Jonardondi GPS, Kalkini, Madaripur.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FBB1F-E1BB-481B-9C1C-4CDDF98D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5089F-71D1-46B5-8E1C-12D5BC4C7F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3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1085</Words>
  <Application>Microsoft Office PowerPoint</Application>
  <PresentationFormat>Custom</PresentationFormat>
  <Paragraphs>270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Garamond</vt:lpstr>
      <vt:lpstr>NikoshBAN</vt:lpstr>
      <vt:lpstr>Vrinda</vt:lpstr>
      <vt:lpstr>Wingdings</vt:lpstr>
      <vt:lpstr>Organic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202</cp:revision>
  <dcterms:created xsi:type="dcterms:W3CDTF">2020-01-30T05:55:36Z</dcterms:created>
  <dcterms:modified xsi:type="dcterms:W3CDTF">2020-01-31T01:31:50Z</dcterms:modified>
</cp:coreProperties>
</file>