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9" r:id="rId4"/>
    <p:sldId id="260" r:id="rId5"/>
    <p:sldId id="265" r:id="rId6"/>
    <p:sldId id="263" r:id="rId7"/>
    <p:sldId id="262" r:id="rId8"/>
    <p:sldId id="267" r:id="rId9"/>
    <p:sldId id="266" r:id="rId10"/>
    <p:sldId id="272" r:id="rId11"/>
    <p:sldId id="276" r:id="rId12"/>
    <p:sldId id="273" r:id="rId13"/>
    <p:sldId id="274" r:id="rId14"/>
    <p:sldId id="271" r:id="rId15"/>
    <p:sldId id="270" r:id="rId16"/>
    <p:sldId id="269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65" d="100"/>
          <a:sy n="65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1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09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76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9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2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6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1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1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2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AF242-DA6B-4D6A-9FCB-AA164285D7B1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E503-50DD-44CB-A82C-FBBA757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56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012" y="22968"/>
            <a:ext cx="9037850" cy="6778388"/>
          </a:xfrm>
          <a:prstGeom prst="rect">
            <a:avLst/>
          </a:prstGeom>
        </p:spPr>
      </p:pic>
      <p:pic>
        <p:nvPicPr>
          <p:cNvPr id="6" name="Picture 5" descr="02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183" y="4252885"/>
            <a:ext cx="2786671" cy="2560725"/>
          </a:xfrm>
          <a:prstGeom prst="rect">
            <a:avLst/>
          </a:prstGeom>
        </p:spPr>
      </p:pic>
      <p:pic>
        <p:nvPicPr>
          <p:cNvPr id="7" name="Picture 6" descr="02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783" y="4252885"/>
            <a:ext cx="2786671" cy="2560725"/>
          </a:xfrm>
          <a:prstGeom prst="rect">
            <a:avLst/>
          </a:prstGeom>
        </p:spPr>
      </p:pic>
      <p:sp>
        <p:nvSpPr>
          <p:cNvPr id="8" name="32-Point Star 7"/>
          <p:cNvSpPr/>
          <p:nvPr/>
        </p:nvSpPr>
        <p:spPr>
          <a:xfrm>
            <a:off x="2688058" y="2055377"/>
            <a:ext cx="6391206" cy="2031102"/>
          </a:xfrm>
          <a:prstGeom prst="star32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48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3" y="262824"/>
            <a:ext cx="9664057" cy="64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93" y="193965"/>
            <a:ext cx="7923614" cy="60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5" y="152400"/>
            <a:ext cx="8859393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9" y="300292"/>
            <a:ext cx="8969037" cy="59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368808"/>
            <a:ext cx="9168384" cy="61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00" y="1156484"/>
            <a:ext cx="2244354" cy="1495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00" y="3042890"/>
            <a:ext cx="2244353" cy="141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01" y="4963886"/>
            <a:ext cx="2366680" cy="15806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087" y="117310"/>
            <a:ext cx="5035826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ABEAA8-34BE-4827-8865-9F5DC3F96103}"/>
              </a:ext>
            </a:extLst>
          </p:cNvPr>
          <p:cNvSpPr txBox="1"/>
          <p:nvPr/>
        </p:nvSpPr>
        <p:spPr>
          <a:xfrm>
            <a:off x="8188037" y="1156484"/>
            <a:ext cx="249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0C96D6-4027-46E2-B56E-2F4D02E9A333}"/>
              </a:ext>
            </a:extLst>
          </p:cNvPr>
          <p:cNvSpPr txBox="1"/>
          <p:nvPr/>
        </p:nvSpPr>
        <p:spPr>
          <a:xfrm>
            <a:off x="8188037" y="3146480"/>
            <a:ext cx="2493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GB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D24AAD-97EA-453B-9097-76EBFE48443F}"/>
              </a:ext>
            </a:extLst>
          </p:cNvPr>
          <p:cNvSpPr txBox="1"/>
          <p:nvPr/>
        </p:nvSpPr>
        <p:spPr>
          <a:xfrm>
            <a:off x="8188037" y="5092468"/>
            <a:ext cx="249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83DBBC7-34A2-4E8E-8922-513ECDDC917A}"/>
              </a:ext>
            </a:extLst>
          </p:cNvPr>
          <p:cNvSpPr txBox="1"/>
          <p:nvPr/>
        </p:nvSpPr>
        <p:spPr>
          <a:xfrm>
            <a:off x="1953491" y="1242683"/>
            <a:ext cx="249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389E89-6FE0-4734-9925-AD2417363B7A}"/>
              </a:ext>
            </a:extLst>
          </p:cNvPr>
          <p:cNvSpPr txBox="1"/>
          <p:nvPr/>
        </p:nvSpPr>
        <p:spPr>
          <a:xfrm>
            <a:off x="2050840" y="3042890"/>
            <a:ext cx="2493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DF680F-64AF-4CBA-883A-98186DEC0C0F}"/>
              </a:ext>
            </a:extLst>
          </p:cNvPr>
          <p:cNvSpPr txBox="1"/>
          <p:nvPr/>
        </p:nvSpPr>
        <p:spPr>
          <a:xfrm>
            <a:off x="1953491" y="4844563"/>
            <a:ext cx="249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00117 0.5814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07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00222 -0.283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419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3.54167E-6 -0.2902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2652" y="39188"/>
            <a:ext cx="4872445" cy="1711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0057" y="2299060"/>
            <a:ext cx="8765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গাঁদা ফুলের রঙ কী ?</a:t>
            </a:r>
            <a:endParaRPr lang="en-US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162" y="3534964"/>
            <a:ext cx="561702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বাগানটি  কার ?</a:t>
            </a:r>
            <a:endParaRPr lang="en-US" sz="5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57" y="4678535"/>
            <a:ext cx="560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জবা ফুলের রঙ কী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46" y="91097"/>
            <a:ext cx="8674874" cy="6497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H="1" flipV="1">
            <a:off x="3226131" y="4220745"/>
            <a:ext cx="6123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8982" y="166255"/>
            <a:ext cx="10543309" cy="648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533480-1760-4713-9F73-C0702A4CA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33" y="1366802"/>
            <a:ext cx="2396836" cy="29744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DC929F-0BB0-4E70-A8EF-50739E710C2A}"/>
              </a:ext>
            </a:extLst>
          </p:cNvPr>
          <p:cNvSpPr txBox="1"/>
          <p:nvPr/>
        </p:nvSpPr>
        <p:spPr>
          <a:xfrm>
            <a:off x="952786" y="4619101"/>
            <a:ext cx="4026729" cy="16927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আব্দুল হান্নান </a:t>
            </a:r>
          </a:p>
          <a:p>
            <a:pPr algn="ctr"/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সহকারী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শিক্ষক, </a:t>
            </a:r>
          </a:p>
          <a:p>
            <a:pPr algn="ctr"/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আশ্রয়গ্রাম সরকারি প্রাথমিক বিদ্যালয়</a:t>
            </a:r>
          </a:p>
          <a:p>
            <a:pPr algn="ctr"/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কুলাউড়া, মৌলভীবাজার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A5CB0A-85C9-422D-A409-3D85E8641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54" y="1223899"/>
            <a:ext cx="2396836" cy="2974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EB1936-C9A5-45DD-B2BC-479CE737C8B0}"/>
              </a:ext>
            </a:extLst>
          </p:cNvPr>
          <p:cNvSpPr txBox="1"/>
          <p:nvPr/>
        </p:nvSpPr>
        <p:spPr>
          <a:xfrm>
            <a:off x="6655208" y="4620283"/>
            <a:ext cx="4026729" cy="18774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১ম</a:t>
            </a:r>
          </a:p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পাঠঃরুবির বাগান</a:t>
            </a:r>
          </a:p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293412-46B6-464A-B635-4240FA2D8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6500" y="2287997"/>
            <a:ext cx="4308759" cy="1132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016921-DD63-4A07-B876-D639C4439453}"/>
              </a:ext>
            </a:extLst>
          </p:cNvPr>
          <p:cNvSpPr txBox="1"/>
          <p:nvPr/>
        </p:nvSpPr>
        <p:spPr>
          <a:xfrm rot="223522">
            <a:off x="1168812" y="544772"/>
            <a:ext cx="3647058" cy="17312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BD35BC-7BC3-4E25-8BEA-C579FE751964}"/>
              </a:ext>
            </a:extLst>
          </p:cNvPr>
          <p:cNvSpPr txBox="1"/>
          <p:nvPr/>
        </p:nvSpPr>
        <p:spPr>
          <a:xfrm rot="223918">
            <a:off x="6909644" y="490911"/>
            <a:ext cx="3517857" cy="1465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পাঠ পরিচিতি</a:t>
            </a:r>
            <a:endParaRPr lang="en-GB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/>
              <a:cs typeface="Bongshai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504979" y="97104"/>
            <a:ext cx="6737685" cy="1790879"/>
          </a:xfrm>
          <a:prstGeom prst="snip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69272" y="2527742"/>
            <a:ext cx="12053455" cy="3888000"/>
          </a:xfrm>
          <a:prstGeom prst="flowChartPredefinedProcess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২,২,২ গল্প কথা শুনে বুঝে আনন্দ লাভ করবে।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৩,৩,১ পরিচিত ফুলের নাম শুনে মনে রাখতে পারবে।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৩,৩,২ রঙের নাম শুনে মনে রাখতে পারবে।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২,৬,১ পরিচিত ফুলের নাম বলতে পারবে।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২,৬,৩ রঙের নাম বলতে পারবে।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778" y="96985"/>
            <a:ext cx="11679382" cy="111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কয়েকটি ফুলের ছবি দেখি।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448973"/>
            <a:ext cx="3092733" cy="3024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51" y="1448974"/>
            <a:ext cx="3430703" cy="300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89" y="1450545"/>
            <a:ext cx="4677354" cy="29915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646" y="4678508"/>
            <a:ext cx="3349776" cy="161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6556" y="4667005"/>
            <a:ext cx="4644000" cy="15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bBAN"/>
              </a:rPr>
              <a:t>তোমরা</a:t>
            </a:r>
            <a:r>
              <a:rPr lang="en-US" sz="4000" dirty="0">
                <a:latin typeface="NikosbBAN"/>
              </a:rPr>
              <a:t>  </a:t>
            </a:r>
            <a:r>
              <a:rPr lang="en-US" sz="4000" dirty="0" err="1">
                <a:latin typeface="NikosbBAN"/>
              </a:rPr>
              <a:t>কী</a:t>
            </a:r>
            <a:r>
              <a:rPr lang="en-US" sz="4000" dirty="0">
                <a:latin typeface="NikosbBAN"/>
              </a:rPr>
              <a:t> </a:t>
            </a:r>
            <a:r>
              <a:rPr lang="en-US" sz="4000" dirty="0" err="1">
                <a:latin typeface="NikosbBAN"/>
              </a:rPr>
              <a:t>কী</a:t>
            </a:r>
            <a:r>
              <a:rPr lang="en-US" sz="4000" dirty="0">
                <a:latin typeface="NikosbBAN"/>
              </a:rPr>
              <a:t> </a:t>
            </a:r>
            <a:r>
              <a:rPr lang="en-US" sz="4000" dirty="0" err="1">
                <a:latin typeface="NikosbBAN"/>
              </a:rPr>
              <a:t>ফুল</a:t>
            </a:r>
            <a:r>
              <a:rPr lang="en-US" sz="4000" dirty="0">
                <a:latin typeface="NikosbBAN"/>
              </a:rPr>
              <a:t> </a:t>
            </a:r>
            <a:r>
              <a:rPr lang="en-US" sz="4000" dirty="0" err="1">
                <a:latin typeface="NikosbBAN"/>
              </a:rPr>
              <a:t>দেখতে</a:t>
            </a:r>
            <a:r>
              <a:rPr lang="en-US" sz="4000" dirty="0">
                <a:latin typeface="NikosbBAN"/>
              </a:rPr>
              <a:t> </a:t>
            </a:r>
            <a:r>
              <a:rPr lang="en-US" sz="4000" dirty="0" err="1">
                <a:latin typeface="NikosbBAN"/>
              </a:rPr>
              <a:t>পাচ্ছ</a:t>
            </a:r>
            <a:r>
              <a:rPr lang="en-US" sz="4000" dirty="0">
                <a:latin typeface="NikosbBAN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73735" y="4667005"/>
            <a:ext cx="3343619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ফুলগুলোর রং 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কী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Callout 3"/>
          <p:cNvSpPr/>
          <p:nvPr/>
        </p:nvSpPr>
        <p:spPr>
          <a:xfrm>
            <a:off x="1289498" y="840622"/>
            <a:ext cx="9302045" cy="3366542"/>
          </a:xfrm>
          <a:prstGeom prst="up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রকম ফুল তোমরা কোথায় দেখতে পাও?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97528" y="1056560"/>
            <a:ext cx="10543309" cy="4532243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রুবির বাগান</a:t>
            </a:r>
          </a:p>
          <a:p>
            <a:pPr algn="just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রুবির একটি বাগান - ফুল ঝরে পড়ে।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4674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4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789" y="0"/>
            <a:ext cx="1031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bBAN"/>
              </a:rPr>
              <a:t>এবার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NikosbBAN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bBAN"/>
              </a:rPr>
              <a:t>আমরা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NikosbBAN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bBAN"/>
              </a:rPr>
              <a:t>পাঠ্যবইয়ের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NikosbBAN"/>
              </a:rPr>
              <a:t> ৫৮ </a:t>
            </a:r>
            <a:r>
              <a:rPr lang="en-US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bBAN"/>
              </a:rPr>
              <a:t>পৃষ্ঠা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NikosbBAN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bBAN"/>
              </a:rPr>
              <a:t>খুলি</a:t>
            </a:r>
            <a:endParaRPr lang="en-US" sz="4400" dirty="0">
              <a:solidFill>
                <a:schemeClr val="bg1">
                  <a:lumMod val="95000"/>
                  <a:lumOff val="5000"/>
                </a:schemeClr>
              </a:solidFill>
              <a:latin typeface="Nikosb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680" y="1360042"/>
            <a:ext cx="330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endParaRPr lang="en-US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8564" y="1421596"/>
            <a:ext cx="2935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82A331-CA0F-4D51-8BDB-F203F2B45C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b="29596"/>
          <a:stretch/>
        </p:blipFill>
        <p:spPr>
          <a:xfrm>
            <a:off x="927741" y="2560736"/>
            <a:ext cx="4123525" cy="2937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63C340-28A7-4F4B-8B47-9E4171571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61" y="2560736"/>
            <a:ext cx="4158477" cy="2937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15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26" y="235131"/>
            <a:ext cx="8588245" cy="4467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0510" y="4863737"/>
            <a:ext cx="8660675" cy="18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dirty="0"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8220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508</TotalTime>
  <Words>174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BongshaiMJ</vt:lpstr>
      <vt:lpstr>Nikosban</vt:lpstr>
      <vt:lpstr>NikosbBAN</vt:lpstr>
      <vt:lpstr>NikoshBAN</vt:lpstr>
      <vt:lpstr>Trebuchet MS</vt:lpstr>
      <vt:lpstr>Tw Cen MT</vt:lpstr>
      <vt:lpstr>Vrinda</vt:lpstr>
      <vt:lpstr>Circuit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Hannan</cp:lastModifiedBy>
  <cp:revision>134</cp:revision>
  <dcterms:created xsi:type="dcterms:W3CDTF">2018-03-16T09:02:18Z</dcterms:created>
  <dcterms:modified xsi:type="dcterms:W3CDTF">2020-02-13T16:44:10Z</dcterms:modified>
</cp:coreProperties>
</file>