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71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B8563-B9AF-47FE-8AAD-1E9B4FA47B40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7EF44-C441-46E4-838B-40C2D273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2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EF44-C441-46E4-838B-40C2D2734F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2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3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0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3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4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0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C9E-8E8D-450D-BD71-69B085D7C5C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8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A9C9E-8E8D-450D-BD71-69B085D7C5CE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E45D-0CC5-4943-96A8-0C47282FF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741"/>
            <a:ext cx="4762500" cy="3705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9569" y="1857741"/>
            <a:ext cx="7432431" cy="37052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>
            <a:off x="3612106" y="109182"/>
            <a:ext cx="4967785" cy="2210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320119"/>
            <a:ext cx="12191999" cy="3794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পরিচয় লিখে নিয়ে আসবে।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3648" y="54592"/>
            <a:ext cx="12192000" cy="685800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95" y="41030"/>
            <a:ext cx="6351370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Rounded Rectangle 5"/>
          <p:cNvSpPr/>
          <p:nvPr/>
        </p:nvSpPr>
        <p:spPr>
          <a:xfrm>
            <a:off x="0" y="1430215"/>
            <a:ext cx="5979695" cy="40796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5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ধন্যবাদ।</a:t>
            </a:r>
            <a:endParaRPr lang="en-US" sz="15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523" y="257915"/>
            <a:ext cx="11535508" cy="172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523" y="1981208"/>
            <a:ext cx="11535508" cy="45133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 মোহাঃ মেহেদী হাসান</a:t>
            </a:r>
          </a:p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E-mail: mehedi.mollik@gmail.com</a:t>
            </a:r>
            <a:endParaRPr lang="bn-IN" sz="48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সহকারি শিক্ষক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 মিড়কাডাঙ্গা সরকারি প্রাথমিক বিদ্যালয়।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নাচোল, চাঁপাইনবাবগঞ্জ।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9224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523" y="257915"/>
            <a:ext cx="11535508" cy="172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523" y="1926616"/>
            <a:ext cx="11535508" cy="45133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ফুটবল খেলোয়াড়।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মেসে ইমদাদ..........আগে ছুটে বল লয়ে।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</a:t>
            </a:r>
          </a:p>
          <a:p>
            <a:pPr algn="ctr"/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4800" smtClean="0">
                <a:latin typeface="NikoshBAN" panose="02000000000000000000" pitchFamily="2" charset="0"/>
                <a:cs typeface="NikoshBAN" panose="02000000000000000000" pitchFamily="2" charset="0"/>
              </a:rPr>
              <a:t>28.০১.২০২০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940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523" y="257915"/>
            <a:ext cx="11535508" cy="172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523" y="1992935"/>
            <a:ext cx="11535508" cy="45133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1.3.1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যুক্তব্যঞ্জন সংবলিত শব্দ শুদ্ধ উচ্চারণে পড়তে 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যুক্তব্যঞ্জন ভেঙ্গে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2155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523" y="257915"/>
            <a:ext cx="11535508" cy="172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2009775"/>
            <a:ext cx="3854279" cy="4637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09" y="2035435"/>
            <a:ext cx="2762622" cy="4686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5598" y="1981209"/>
            <a:ext cx="4525108" cy="4876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যায়?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5598" y="1999050"/>
            <a:ext cx="4525108" cy="48767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ফুটবল খেলোয়াড়।</a:t>
            </a:r>
            <a:endParaRPr lang="en-US" sz="10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2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523" y="257916"/>
            <a:ext cx="11535508" cy="120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7805" y="3097779"/>
            <a:ext cx="5060695" cy="12401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ফুটবল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06" y="1465386"/>
            <a:ext cx="2981325" cy="5057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1479034"/>
            <a:ext cx="40290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6523" y="257915"/>
            <a:ext cx="11535508" cy="172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</a:t>
            </a:r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IN" sz="9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9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70" y="1996687"/>
            <a:ext cx="7735261" cy="4363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1996687"/>
            <a:ext cx="3805101" cy="45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6523" y="257915"/>
            <a:ext cx="11535508" cy="172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625" y="2114618"/>
            <a:ext cx="7742440" cy="4367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1996687"/>
            <a:ext cx="3805101" cy="45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862" y="128958"/>
            <a:ext cx="12191999" cy="172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দলিয় কাজ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862" y="3083165"/>
            <a:ext cx="4196862" cy="93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শাপলা দল রোল:১-৮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7923" y="3083165"/>
            <a:ext cx="4489939" cy="93783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গোলাপ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রোল:৯-১৬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9276" y="3071444"/>
            <a:ext cx="4196862" cy="9378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শিমুল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রোল:১৭-২৪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862" y="1852251"/>
            <a:ext cx="12192000" cy="12191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ভেঙ্গে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032719"/>
            <a:ext cx="12191999" cy="26963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</a:p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ঙ্গ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</a:p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স্ম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9809" y="4517409"/>
            <a:ext cx="1733266" cy="464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ন+ধ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4784" y="4533329"/>
            <a:ext cx="7940719" cy="464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সন্ধ্যাবেলায় বাবা কাজ থকে এলেন।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9377" y="5243015"/>
            <a:ext cx="1733266" cy="464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ঙ+গ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34352" y="5258935"/>
            <a:ext cx="7940719" cy="464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 মানুষের সঙ্গে চললে বিপদ আসে কম।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5729" y="5843517"/>
            <a:ext cx="1733266" cy="464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স+ম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20704" y="5859437"/>
            <a:ext cx="7940719" cy="464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বিস্ময়ে দেখলাম তার শেষ চলে যাওয়া।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156</Words>
  <Application>Microsoft Office PowerPoint</Application>
  <PresentationFormat>Widescreen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Mehedi Hasan</dc:creator>
  <cp:lastModifiedBy>Mehedi Hasan</cp:lastModifiedBy>
  <cp:revision>76</cp:revision>
  <dcterms:created xsi:type="dcterms:W3CDTF">2020-01-31T03:17:47Z</dcterms:created>
  <dcterms:modified xsi:type="dcterms:W3CDTF">2020-02-13T05:51:39Z</dcterms:modified>
</cp:coreProperties>
</file>