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70" r:id="rId12"/>
    <p:sldId id="264" r:id="rId13"/>
    <p:sldId id="265" r:id="rId14"/>
    <p:sldId id="266" r:id="rId15"/>
    <p:sldId id="267" r:id="rId16"/>
    <p:sldId id="268" r:id="rId17"/>
    <p:sldId id="269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40C3-D3D8-4BC1-8312-06EE9A6DE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38F50-A5DB-4ED0-8ED7-E7D838213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71467-1C08-4D04-9A01-CD2E2F49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DB0BC-3EE6-41B2-BCF8-C95D1349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C396D-4D0A-42F5-A99A-27D70F46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902D-6EA6-450D-BC83-BCACED6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DB785-A9BA-4238-B91F-8932E47E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A7D44-807B-4EE1-87C6-6A53E21B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6D0DF-10B3-4057-80A1-031FF08D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4DDD7-7573-4820-860C-537FA92D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5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FD88D-6145-4F21-B540-7CA75DC5A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7ADC5-0CE1-447E-B781-C0A9D8E28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BE4A-25AF-4E50-AC8C-19E57CB8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E1C2E-5251-48E3-A2B2-CD975C2C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49162-27B5-44A1-AC0D-DDB77D25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1905-7C45-4B29-BF73-0F8AACEC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DE533-6B56-4C8C-A409-F398DF619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2526A-C4F3-400A-B5AB-81F7254D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4557A-69F1-4E71-B63B-947D0A30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268E-45AC-4386-A200-BAEFCED3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7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3D01-9645-4F98-8F3C-EC505ECD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80F45-E30F-4B32-8AF1-579B7081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EFA29-26E9-40A3-BE0C-63CAF8FB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FA184-7273-4EBC-82C4-6CCBF0BE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509FF-F2D0-4FE4-94FB-21BF700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2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36A4-87F6-4698-8CCD-E5C0655E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3E8BC-01CC-42DA-AC5B-8E14EC8F4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5CF45-CC8F-4138-B928-7FB795FAB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B18DE5-6C80-4D5E-8D8B-B1213EF4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988E7-13B5-426A-B0CA-E729AF56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CB7C2-8D87-4B1D-AB3B-42438E83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28C3-158B-4241-97D2-32924073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9844D-739C-47E7-82AB-7269B346A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5DF30-2F11-45CF-9CE9-E1F88E514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ECD86-0694-4D7B-82BC-2AB9D2EFB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C94A0-6CEE-47E8-91EF-4844DECE9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8D6DFF-B427-4923-899E-964E210B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BE2B48-536D-4A74-A8A0-82E5F407D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82004-EA34-4379-A52A-04B2BC10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7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79A2-EAC7-4046-99AA-63ABBF65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872AC-614A-458A-946F-785D0A16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C7809-2EBE-4613-9D04-D8AACE7D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7B425-3ECF-4483-AEFD-6219FAD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BBA886-99BD-4EE3-B6E1-4787B053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9AA244-41A0-4105-9075-107930F7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0EA3D-52BA-4D86-9AB6-9D3DF1DB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28ED-D886-4EE8-9155-D40B219D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94D25-E597-4296-9456-3A386CB1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53979-A958-4F54-9298-6427E435F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AC147-668D-46DC-872C-D2A0B41B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7AA5B-DA6D-43EB-BD69-CAF765C9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B7A67-4F66-4334-AC4D-903F4323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E7EA-4080-48CF-B00B-45EB1C85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D9044-105B-46EB-AC09-34F06CB5A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B15DA-5978-4927-905A-430AF4D3E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B38DC-790D-4F8E-ABA2-E5FB495D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B6C-5D7C-4B44-B436-CED29A45FA86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9BB02-BB1F-4EB1-BBD8-DD472F6C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CBB05-41D0-40D2-A908-5061C5EBA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DF1-3C01-461E-B881-CA706A58B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5CCEA5-7E66-4F5E-8A04-BC88B9A24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098B1-D2EF-4C72-9F58-05E9A938E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260CA-A4BC-4C0C-A643-74898C45B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E2B6C-5D7C-4B44-B436-CED29A45FA86}" type="datetimeFigureOut">
              <a:rPr lang="en-US" smtClean="0"/>
              <a:t>13-Feb-20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9E0CA-AA3F-4C4D-A655-47032D64B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59837-C1B7-46D9-8825-0C333D88E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6DF1-3C01-461E-B881-CA706A58B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742A73-5858-443E-A7E7-D6E11CD09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63" y="0"/>
            <a:ext cx="12295163" cy="8188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B1E65F-0488-4160-9847-C8C002E9ABAE}"/>
              </a:ext>
            </a:extLst>
          </p:cNvPr>
          <p:cNvSpPr txBox="1"/>
          <p:nvPr/>
        </p:nvSpPr>
        <p:spPr>
          <a:xfrm>
            <a:off x="1674055" y="928468"/>
            <a:ext cx="61710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</a:p>
          <a:p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পাঠের </a:t>
            </a:r>
          </a:p>
          <a:p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শুভেচ্ছা </a:t>
            </a:r>
          </a:p>
          <a:p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নাও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0ECE55-C754-42B8-9731-E658F24E5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867" y="-122022"/>
            <a:ext cx="3103133" cy="2347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3C6FC5-801F-4D32-BE01-840BA893A89B}"/>
              </a:ext>
            </a:extLst>
          </p:cNvPr>
          <p:cNvSpPr txBox="1"/>
          <p:nvPr/>
        </p:nvSpPr>
        <p:spPr>
          <a:xfrm>
            <a:off x="168813" y="492370"/>
            <a:ext cx="673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5"/>
                </a:solidFill>
              </a:rPr>
              <a:t>তোমরা কি বলতে পার তাঁর ডাক নাম কি?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C31A0-1A3C-44C8-8FF4-FFD7AD786816}"/>
              </a:ext>
            </a:extLst>
          </p:cNvPr>
          <p:cNvSpPr txBox="1"/>
          <p:nvPr/>
        </p:nvSpPr>
        <p:spPr>
          <a:xfrm>
            <a:off x="1083212" y="2096086"/>
            <a:ext cx="5824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তাঁর ডাক নাম খোকা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269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806C1-7DFF-4EBB-8674-60F4ECC99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2988"/>
            <a:ext cx="9406943" cy="1012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2546E8-AE74-481D-AB85-741D0F9A2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0910"/>
            <a:ext cx="9132600" cy="1012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E85B52-1720-4CE2-91F0-F0E58D39B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42" y="40738"/>
            <a:ext cx="2828925" cy="161925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9B922B57-D976-45FF-9F18-6D5BF800D4D1}"/>
              </a:ext>
            </a:extLst>
          </p:cNvPr>
          <p:cNvSpPr/>
          <p:nvPr/>
        </p:nvSpPr>
        <p:spPr>
          <a:xfrm>
            <a:off x="3458565" y="1659988"/>
            <a:ext cx="829478" cy="1012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7F7DB9-9B79-4CDD-9F84-6FA35AF91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572" y="-610459"/>
            <a:ext cx="4328535" cy="340795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6A5765-C254-43BF-98A2-B9EBF961654C}"/>
              </a:ext>
            </a:extLst>
          </p:cNvPr>
          <p:cNvCxnSpPr>
            <a:cxnSpLocks/>
          </p:cNvCxnSpPr>
          <p:nvPr/>
        </p:nvCxnSpPr>
        <p:spPr>
          <a:xfrm>
            <a:off x="5287767" y="1375117"/>
            <a:ext cx="3476405" cy="3974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CDF765-B5D9-4367-953E-EFDACA369353}"/>
              </a:ext>
            </a:extLst>
          </p:cNvPr>
          <p:cNvCxnSpPr>
            <a:cxnSpLocks/>
          </p:cNvCxnSpPr>
          <p:nvPr/>
        </p:nvCxnSpPr>
        <p:spPr>
          <a:xfrm>
            <a:off x="4703471" y="1573823"/>
            <a:ext cx="6114584" cy="4213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030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29C400-274C-42CB-8BCF-4833B912D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8403"/>
            <a:ext cx="11181033" cy="1444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C34158-FF13-4A69-86C7-99D0BFF96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2370"/>
            <a:ext cx="10638442" cy="768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3377C1-3F8C-4C7D-8EAF-25F42E2ED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42" y="7034"/>
            <a:ext cx="1992544" cy="193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5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E4FDE4-FD38-4771-801B-A57521A57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0" y="2161040"/>
            <a:ext cx="12192000" cy="10166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179E7A-D9EB-437C-9C0C-BC91147DA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80" y="3782561"/>
            <a:ext cx="10084669" cy="2379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97A9B3-A6E3-4E0B-A8E8-D93145645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238" y="-119062"/>
            <a:ext cx="2700762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12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7DCB2B-D583-4146-B1AF-AE31A5823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598" y="3801447"/>
            <a:ext cx="11174937" cy="2603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6AF0FC-8775-49EC-8AB4-3412E7D9E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97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E0111F-E4F9-4232-94CB-46C68FEE9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3419"/>
            <a:ext cx="10607959" cy="3022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D4C73D-CC1D-4503-A224-A76386E90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03" y="161778"/>
            <a:ext cx="4741007" cy="35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95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887CE4-F5E9-4450-B2E5-8C805AF34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859" y="-169413"/>
            <a:ext cx="12636106" cy="8950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56A562-25E4-41F4-9169-348C28C6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62" y="1313945"/>
            <a:ext cx="3804234" cy="4877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53FAFC-0FD7-41D1-88EA-07C014164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54" y="2882402"/>
            <a:ext cx="2133785" cy="768163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DB2FE-E75D-4038-AFDF-33B5B8686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17" y="4152703"/>
            <a:ext cx="2005758" cy="768163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8297AF-EAC0-46B1-B739-D8F845636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377" y="5183852"/>
            <a:ext cx="1754085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31D51A-2735-4715-A8A2-AFCACE606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068" y="127289"/>
            <a:ext cx="4255377" cy="107908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36421D-E65D-44F2-927D-9EA89C78E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22820"/>
              </p:ext>
            </p:extLst>
          </p:nvPr>
        </p:nvGraphicFramePr>
        <p:xfrm>
          <a:off x="4360985" y="1510976"/>
          <a:ext cx="5725550" cy="468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5550">
                  <a:extLst>
                    <a:ext uri="{9D8B030D-6E8A-4147-A177-3AD203B41FA5}">
                      <a16:colId xmlns:a16="http://schemas.microsoft.com/office/drawing/2014/main" val="3154001363"/>
                    </a:ext>
                  </a:extLst>
                </a:gridCol>
              </a:tblGrid>
              <a:tr h="11700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04170"/>
                  </a:ext>
                </a:extLst>
              </a:tr>
              <a:tr h="11700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297165"/>
                  </a:ext>
                </a:extLst>
              </a:tr>
              <a:tr h="11700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915778"/>
                  </a:ext>
                </a:extLst>
              </a:tr>
              <a:tr h="11700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32473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4F657CCC-CB97-4B34-8390-6C759FB34B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2038" y="5334466"/>
            <a:ext cx="4627265" cy="5791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9D43AA-2FE6-4CF9-8E5D-449746D610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2038" y="4305775"/>
            <a:ext cx="5212532" cy="5852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1353B3-A763-4481-8199-3195A8BE65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0330" y="2973849"/>
            <a:ext cx="5212532" cy="585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810E14-8D02-4FBE-AE31-57992E8310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2005" y="1684297"/>
            <a:ext cx="6565961" cy="58526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B8293A-728B-43A5-B2AD-7E9646A6D506}"/>
              </a:ext>
            </a:extLst>
          </p:cNvPr>
          <p:cNvCxnSpPr>
            <a:cxnSpLocks/>
          </p:cNvCxnSpPr>
          <p:nvPr/>
        </p:nvCxnSpPr>
        <p:spPr>
          <a:xfrm>
            <a:off x="2433711" y="3263705"/>
            <a:ext cx="2228327" cy="1448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D2C412-5F86-43CA-A289-EE1110B0C806}"/>
              </a:ext>
            </a:extLst>
          </p:cNvPr>
          <p:cNvCxnSpPr>
            <a:cxnSpLocks/>
          </p:cNvCxnSpPr>
          <p:nvPr/>
        </p:nvCxnSpPr>
        <p:spPr>
          <a:xfrm>
            <a:off x="2317430" y="4712677"/>
            <a:ext cx="2272900" cy="9425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9AE5C0-D0D5-4370-9C5E-8A413FBF7655}"/>
              </a:ext>
            </a:extLst>
          </p:cNvPr>
          <p:cNvCxnSpPr>
            <a:cxnSpLocks/>
          </p:cNvCxnSpPr>
          <p:nvPr/>
        </p:nvCxnSpPr>
        <p:spPr>
          <a:xfrm flipV="1">
            <a:off x="1814732" y="3429000"/>
            <a:ext cx="2976713" cy="22262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28CA82-FCFB-47A1-B911-CA77E881C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30" y="92987"/>
            <a:ext cx="2462997" cy="1085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D590C2-2B97-49DF-8DF1-E6C163182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2376487"/>
            <a:ext cx="2171700" cy="21050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2A1B40-FE94-4D4A-A863-A16C5DF767D5}"/>
              </a:ext>
            </a:extLst>
          </p:cNvPr>
          <p:cNvSpPr txBox="1"/>
          <p:nvPr/>
        </p:nvSpPr>
        <p:spPr>
          <a:xfrm>
            <a:off x="2067951" y="4895557"/>
            <a:ext cx="7990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বাড়ির বড়দের কাছ থেকে বঙ্গবন্ধু সম্পর্কে জেনে তিনটি বাক্য লিখে  আনবে  ।</a:t>
            </a:r>
          </a:p>
        </p:txBody>
      </p:sp>
    </p:spTree>
    <p:extLst>
      <p:ext uri="{BB962C8B-B14F-4D97-AF65-F5344CB8AC3E}">
        <p14:creationId xmlns:p14="http://schemas.microsoft.com/office/powerpoint/2010/main" val="30054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A8CAE-E300-48F8-B2EB-D9C8BEF43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3231012" cy="7076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008CCC-D5F0-4E3F-9455-352775D497C0}"/>
              </a:ext>
            </a:extLst>
          </p:cNvPr>
          <p:cNvSpPr txBox="1"/>
          <p:nvPr/>
        </p:nvSpPr>
        <p:spPr>
          <a:xfrm>
            <a:off x="5725551" y="2644170"/>
            <a:ext cx="3953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6AB8043-75BE-4FDF-9665-8A5650E32ECF}"/>
              </a:ext>
            </a:extLst>
          </p:cNvPr>
          <p:cNvSpPr/>
          <p:nvPr/>
        </p:nvSpPr>
        <p:spPr>
          <a:xfrm>
            <a:off x="5537648" y="-90893"/>
            <a:ext cx="6654352" cy="2431435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1DF3A-549A-4645-8A04-A85BD6E21658}"/>
              </a:ext>
            </a:extLst>
          </p:cNvPr>
          <p:cNvSpPr txBox="1"/>
          <p:nvPr/>
        </p:nvSpPr>
        <p:spPr>
          <a:xfrm>
            <a:off x="7202994" y="888945"/>
            <a:ext cx="9636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C654E-3ECB-468C-B18D-000C3BB77BC7}"/>
              </a:ext>
            </a:extLst>
          </p:cNvPr>
          <p:cNvSpPr txBox="1"/>
          <p:nvPr/>
        </p:nvSpPr>
        <p:spPr>
          <a:xfrm>
            <a:off x="461779" y="3301740"/>
            <a:ext cx="530352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নামঃরাহেলা বেগম সেবী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পদবিঃসহকারি শিক্ষক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নামঃমিঠাভরাং সরকারি প্রাথমিক  বিদ্যালয়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জগন্নাথপুর,সুনামগঞ্জ।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4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4CC66-0D66-4569-8771-26E2DB0CD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757" y="2555470"/>
            <a:ext cx="4037999" cy="4205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EF0AAD-60CF-45A6-BFF2-3C82A362CDF2}"/>
              </a:ext>
            </a:extLst>
          </p:cNvPr>
          <p:cNvSpPr txBox="1"/>
          <p:nvPr/>
        </p:nvSpPr>
        <p:spPr>
          <a:xfrm>
            <a:off x="3587262" y="182880"/>
            <a:ext cx="350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/>
              <a:t>পাঠ পরিচিতি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CC60F-68C4-4E78-A01A-340BBA14A68A}"/>
              </a:ext>
            </a:extLst>
          </p:cNvPr>
          <p:cNvSpPr txBox="1"/>
          <p:nvPr/>
        </p:nvSpPr>
        <p:spPr>
          <a:xfrm>
            <a:off x="1167618" y="1336431"/>
            <a:ext cx="70197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তৃতীয় শ্রেণি</a:t>
            </a:r>
          </a:p>
          <a:p>
            <a:r>
              <a:rPr lang="bn-IN" sz="4000" dirty="0"/>
              <a:t>বিষয়:বাংলাদেশ ও বিশ্বপরিচয়</a:t>
            </a:r>
          </a:p>
          <a:p>
            <a:r>
              <a:rPr lang="bn-IN" sz="4000" dirty="0"/>
              <a:t>অধ্যায়ঃ(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পিতা)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পাঠঃবঙ্গবন্ধুর শিক্ষা ও সংগ্রামী জীবন।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পাঠ্যাংশঃ১৯৭১ সালের ৭ই মার্চ.........দেশের জন্য কাজ করব।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সময়ঃ৩০ মিনিট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তারিখঃ০৬-০৫-২০১৯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79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CC9AB1-879C-4DC2-8DD0-FC8AF1A18BCA}"/>
              </a:ext>
            </a:extLst>
          </p:cNvPr>
          <p:cNvSpPr txBox="1"/>
          <p:nvPr/>
        </p:nvSpPr>
        <p:spPr>
          <a:xfrm>
            <a:off x="2405576" y="3652243"/>
            <a:ext cx="70338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১৪.১.১ বাংলাদেশের জাতির পিতার নাম বলতে পারবে ।</a:t>
            </a:r>
          </a:p>
          <a:p>
            <a:r>
              <a:rPr lang="bn-IN" sz="4000" dirty="0"/>
              <a:t>১৪.১.২ জাতির পিতার জীবনী সংক্ষেপে বলতে ও লিখতে পারবে ।  </a:t>
            </a:r>
          </a:p>
        </p:txBody>
      </p:sp>
      <p:sp>
        <p:nvSpPr>
          <p:cNvPr id="9" name="Callout: Double Bent Line with No Border 8">
            <a:extLst>
              <a:ext uri="{FF2B5EF4-FFF2-40B4-BE49-F238E27FC236}">
                <a16:creationId xmlns:a16="http://schemas.microsoft.com/office/drawing/2014/main" id="{9D528156-D9E4-4EDC-8DB5-D7D08C2830C8}"/>
              </a:ext>
            </a:extLst>
          </p:cNvPr>
          <p:cNvSpPr/>
          <p:nvPr/>
        </p:nvSpPr>
        <p:spPr>
          <a:xfrm>
            <a:off x="2419643" y="141889"/>
            <a:ext cx="5233182" cy="1786596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07451"/>
              <a:gd name="adj8" fmla="val -6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3A32A1-C9D6-4485-A46E-22177DC11BCE}"/>
              </a:ext>
            </a:extLst>
          </p:cNvPr>
          <p:cNvSpPr txBox="1"/>
          <p:nvPr/>
        </p:nvSpPr>
        <p:spPr>
          <a:xfrm>
            <a:off x="2518117" y="311912"/>
            <a:ext cx="57114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chemeClr val="bg1"/>
                </a:solidFill>
              </a:rPr>
              <a:t>শিখনফল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2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E6849-F27E-470E-B11F-2E1BE7EDD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43" y="0"/>
            <a:ext cx="4280457" cy="25919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2CEFD2-6FF7-41D0-9663-280D95202073}"/>
              </a:ext>
            </a:extLst>
          </p:cNvPr>
          <p:cNvSpPr txBox="1"/>
          <p:nvPr/>
        </p:nvSpPr>
        <p:spPr>
          <a:xfrm>
            <a:off x="759655" y="647114"/>
            <a:ext cx="4656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7030A0"/>
                </a:solidFill>
              </a:rPr>
              <a:t>চলো একটি অডিও শুনি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3AAA1-CC3E-4B5B-80CE-023807F751FE}"/>
              </a:ext>
            </a:extLst>
          </p:cNvPr>
          <p:cNvSpPr txBox="1"/>
          <p:nvPr/>
        </p:nvSpPr>
        <p:spPr>
          <a:xfrm>
            <a:off x="759655" y="2025748"/>
            <a:ext cx="4280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</a:rPr>
              <a:t>কি শুনতে পেরেছ?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2E3F7-A249-45F6-9A54-C9F03E22D656}"/>
              </a:ext>
            </a:extLst>
          </p:cNvPr>
          <p:cNvSpPr txBox="1"/>
          <p:nvPr/>
        </p:nvSpPr>
        <p:spPr>
          <a:xfrm>
            <a:off x="759655" y="3137095"/>
            <a:ext cx="4280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5"/>
                </a:solidFill>
              </a:rPr>
              <a:t>এটি কার কন্ঠসর?</a:t>
            </a:r>
            <a:endParaRPr lang="en-US" sz="4000" dirty="0">
              <a:solidFill>
                <a:schemeClr val="accent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D3CF0-E61F-46C7-AB62-C779EEDA49F1}"/>
              </a:ext>
            </a:extLst>
          </p:cNvPr>
          <p:cNvSpPr txBox="1"/>
          <p:nvPr/>
        </p:nvSpPr>
        <p:spPr>
          <a:xfrm>
            <a:off x="759655" y="4135902"/>
            <a:ext cx="3221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</a:rPr>
              <a:t>বলোতো দেখি?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C1F29F44-3699-4073-8282-06B37C41A98E}"/>
              </a:ext>
            </a:extLst>
          </p:cNvPr>
          <p:cNvSpPr/>
          <p:nvPr/>
        </p:nvSpPr>
        <p:spPr>
          <a:xfrm>
            <a:off x="4740812" y="2373111"/>
            <a:ext cx="2111776" cy="19554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7 March Bangabondhu Sheikh Mujibur Rahman speech">
            <a:hlinkClick r:id="" action="ppaction://media"/>
            <a:extLst>
              <a:ext uri="{FF2B5EF4-FFF2-40B4-BE49-F238E27FC236}">
                <a16:creationId xmlns:a16="http://schemas.microsoft.com/office/drawing/2014/main" id="{3CF22BE4-DD86-42F7-8E62-DFB3332551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0111" y="2373111"/>
            <a:ext cx="1608045" cy="16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7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FA3F3B-7212-488F-BCB8-DEB9A3DC99C8}"/>
              </a:ext>
            </a:extLst>
          </p:cNvPr>
          <p:cNvGrpSpPr/>
          <p:nvPr/>
        </p:nvGrpSpPr>
        <p:grpSpPr>
          <a:xfrm>
            <a:off x="-1" y="0"/>
            <a:ext cx="6274191" cy="1465774"/>
            <a:chOff x="0" y="0"/>
            <a:chExt cx="6231988" cy="1438256"/>
          </a:xfrm>
        </p:grpSpPr>
        <p:sp>
          <p:nvSpPr>
            <p:cNvPr id="3" name="Flowchart: Punched Tape 2">
              <a:extLst>
                <a:ext uri="{FF2B5EF4-FFF2-40B4-BE49-F238E27FC236}">
                  <a16:creationId xmlns:a16="http://schemas.microsoft.com/office/drawing/2014/main" id="{F42D4110-EA13-4925-9C20-7C5105437098}"/>
                </a:ext>
              </a:extLst>
            </p:cNvPr>
            <p:cNvSpPr/>
            <p:nvPr/>
          </p:nvSpPr>
          <p:spPr>
            <a:xfrm>
              <a:off x="98474" y="0"/>
              <a:ext cx="4937760" cy="143825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890D16B-E316-40B8-B56A-8671287DC77D}"/>
                </a:ext>
              </a:extLst>
            </p:cNvPr>
            <p:cNvSpPr txBox="1"/>
            <p:nvPr/>
          </p:nvSpPr>
          <p:spPr>
            <a:xfrm>
              <a:off x="0" y="165130"/>
              <a:ext cx="62319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dirty="0">
                  <a:solidFill>
                    <a:schemeClr val="bg1"/>
                  </a:solidFill>
                </a:rPr>
                <a:t>চলো কিছু ছবি দেখি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6972B38-F64A-4D97-97CC-D24569FEF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38" y="1438256"/>
            <a:ext cx="2171700" cy="2105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2FB848-C9C3-46C0-A16E-AC9DE18A2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334" y="1703930"/>
            <a:ext cx="2281915" cy="1839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9347B5-DBFC-4118-989E-76765C1AE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745" y="1703930"/>
            <a:ext cx="1792184" cy="1839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0D3B9C-8260-4FCC-B4C5-CD6DA674494D}"/>
              </a:ext>
            </a:extLst>
          </p:cNvPr>
          <p:cNvSpPr txBox="1"/>
          <p:nvPr/>
        </p:nvSpPr>
        <p:spPr>
          <a:xfrm>
            <a:off x="393895" y="2011680"/>
            <a:ext cx="38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দেখতে পেলে?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8B5908-EFAA-42CB-B283-049F1EFC23E6}"/>
              </a:ext>
            </a:extLst>
          </p:cNvPr>
          <p:cNvSpPr txBox="1"/>
          <p:nvPr/>
        </p:nvSpPr>
        <p:spPr>
          <a:xfrm>
            <a:off x="548639" y="3203917"/>
            <a:ext cx="353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কে?</a:t>
            </a:r>
            <a:endParaRPr lang="en-US" sz="32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B6CCCF-8AFA-4B8F-9C71-5010A5E93DCE}"/>
              </a:ext>
            </a:extLst>
          </p:cNvPr>
          <p:cNvSpPr txBox="1"/>
          <p:nvPr/>
        </p:nvSpPr>
        <p:spPr>
          <a:xfrm>
            <a:off x="661182" y="4572000"/>
            <a:ext cx="609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“বঙ্গবন্ধু শেখ মুজিবুর রহমান”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478C01-D12F-4659-812D-FDDC4775FBF2}"/>
              </a:ext>
            </a:extLst>
          </p:cNvPr>
          <p:cNvSpPr txBox="1"/>
          <p:nvPr/>
        </p:nvSpPr>
        <p:spPr>
          <a:xfrm>
            <a:off x="1026942" y="5457270"/>
            <a:ext cx="6654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</a:rPr>
              <a:t>তিনি আমাদের জাতির পিতা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2832B-2CCE-4294-878A-0B982D16D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2376"/>
            <a:ext cx="9644708" cy="16216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E4F774-A036-4951-9C7F-E62CFB80D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680" y="1710076"/>
            <a:ext cx="6815919" cy="4224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6BB28-4406-4621-86BB-B08DE9D1D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524" y="27434"/>
            <a:ext cx="1798476" cy="16826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A853B-9DFA-424E-BE34-58A5D05D2F3B}"/>
              </a:ext>
            </a:extLst>
          </p:cNvPr>
          <p:cNvSpPr txBox="1"/>
          <p:nvPr/>
        </p:nvSpPr>
        <p:spPr>
          <a:xfrm>
            <a:off x="4530153" y="3174072"/>
            <a:ext cx="3319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FF00"/>
                </a:solidFill>
              </a:rPr>
              <a:t>গোপালগঞ্জ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C6946-F450-4EE1-BBFA-4B2D2E0143D9}"/>
              </a:ext>
            </a:extLst>
          </p:cNvPr>
          <p:cNvSpPr txBox="1"/>
          <p:nvPr/>
        </p:nvSpPr>
        <p:spPr>
          <a:xfrm>
            <a:off x="2574388" y="365760"/>
            <a:ext cx="3938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2">
                    <a:lumMod val="75000"/>
                  </a:schemeClr>
                </a:solidFill>
              </a:rPr>
              <a:t>শেখ মুজিবুর রহমান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0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F04098-E144-442F-936C-104840280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4017"/>
            <a:ext cx="10272650" cy="29446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8C961F-8846-4F38-ACEF-37438658D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758" y="0"/>
            <a:ext cx="2336241" cy="1308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490FD-DEA2-4AB3-B494-6284169D5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204" y="3022132"/>
            <a:ext cx="5261304" cy="3310415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13D13B-A14E-4FA0-84D1-F920FBCE9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867" y="3903050"/>
            <a:ext cx="2145978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8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EDD340-94C7-4C0B-A588-7734751EE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123"/>
            <a:ext cx="11181033" cy="1444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492C8B-5473-4679-809D-E6D5661F5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8357"/>
            <a:ext cx="10638442" cy="768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34B196-21A6-433F-B557-C5D2C0DCB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142</Words>
  <Application>Microsoft Office PowerPoint</Application>
  <PresentationFormat>Widescreen</PresentationFormat>
  <Paragraphs>35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59</cp:revision>
  <dcterms:created xsi:type="dcterms:W3CDTF">2019-05-05T03:59:53Z</dcterms:created>
  <dcterms:modified xsi:type="dcterms:W3CDTF">2020-02-13T13:39:06Z</dcterms:modified>
</cp:coreProperties>
</file>