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F795-E75D-4011-A721-CD460BC150F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23F3-202A-4D41-8842-479B19A2D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4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F795-E75D-4011-A721-CD460BC150F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23F3-202A-4D41-8842-479B19A2D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9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F795-E75D-4011-A721-CD460BC150F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23F3-202A-4D41-8842-479B19A2D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68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470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026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4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F795-E75D-4011-A721-CD460BC150F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23F3-202A-4D41-8842-479B19A2D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5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F795-E75D-4011-A721-CD460BC150F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23F3-202A-4D41-8842-479B19A2D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6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F795-E75D-4011-A721-CD460BC150F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23F3-202A-4D41-8842-479B19A2D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8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F795-E75D-4011-A721-CD460BC150F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23F3-202A-4D41-8842-479B19A2D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2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F795-E75D-4011-A721-CD460BC150F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23F3-202A-4D41-8842-479B19A2D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9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F795-E75D-4011-A721-CD460BC150F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23F3-202A-4D41-8842-479B19A2D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1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F795-E75D-4011-A721-CD460BC150F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23F3-202A-4D41-8842-479B19A2D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9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F795-E75D-4011-A721-CD460BC150F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23F3-202A-4D41-8842-479B19A2D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5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7F795-E75D-4011-A721-CD460BC150F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723F3-202A-4D41-8842-479B19A2D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5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" y="561706"/>
            <a:ext cx="11168743" cy="5734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" y="6328233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244" y="622663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589" y="5805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466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901" y="628963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654" y="6661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6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84" y="1121666"/>
            <a:ext cx="5725440" cy="2294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8727141" y="1748277"/>
            <a:ext cx="2783539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 সেখানে ময়লা ফেলা হচ্ছে ;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88505" y="4385276"/>
            <a:ext cx="2864513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 পরিমাণে প্লাষ্টিকের ব্যবহার করছে ;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562165" y="4518213"/>
            <a:ext cx="1869141" cy="632011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555442" y="1828642"/>
            <a:ext cx="1869141" cy="632011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24613" y="558105"/>
            <a:ext cx="4039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পরিবেশগত দুর্যোগের কারণ.........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84" y="3684494"/>
            <a:ext cx="5725440" cy="2396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86971" y="6502400"/>
            <a:ext cx="1052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দেবনাথ,সহকারী শিক্ষক,ধনপুর উচ্চ বিদ্যালয়,ইটনা,কিশোরগঞ্জ।মোবাইলঃ০১৭১৬৮০১৩১৮। জেলা আইসিটি আম্ব্যাসেডর,কিশোরগঞ্জ।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47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34" y="1081548"/>
            <a:ext cx="6249289" cy="2495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414966" y="1516003"/>
            <a:ext cx="27770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জমিতে কীটনাশক ব্যবহার করছে;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019364" y="1572683"/>
            <a:ext cx="2178423" cy="64545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5642" y="541476"/>
            <a:ext cx="4039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পরিবেশগত দুর্যোগের কারণ.........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34" y="3709851"/>
            <a:ext cx="6167455" cy="2508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ight Arrow 7"/>
          <p:cNvSpPr/>
          <p:nvPr/>
        </p:nvSpPr>
        <p:spPr>
          <a:xfrm>
            <a:off x="6952897" y="4511826"/>
            <a:ext cx="2178423" cy="64545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222375" y="4603267"/>
            <a:ext cx="211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 প্রাণী ধ্বংস</a:t>
            </a:r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28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5500" y="6516914"/>
            <a:ext cx="11026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দেবনাথ,সহকারী শিক্ষক,ধনপুর উচ্চ বিদ্যালয়,ইটনা,কিশোরগঞ্জ।মোবাইলঃ০১৭১৬৮০১৩১৮। জেলা আইসিটি আম্ব্যাসেডর,কিশোরগঞ্জ।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7" y="57205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750" y="29673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773" y="6298983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90037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654" y="4614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654" y="6285282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94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lowchart: Process 6"/>
          <p:cNvSpPr/>
          <p:nvPr/>
        </p:nvSpPr>
        <p:spPr>
          <a:xfrm>
            <a:off x="3319500" y="5082987"/>
            <a:ext cx="6727372" cy="723838"/>
          </a:xfrm>
          <a:prstGeom prst="flowChartProcess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পরিবেশগত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 কারণগুলো লিখ।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9627327" y="553254"/>
            <a:ext cx="1933303" cy="1575991"/>
          </a:xfrm>
          <a:prstGeom prst="irregularSeal1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০৫ মিনিট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3" descr="C:\Users\Computer Solution\Desktop\Download file\_20170418_1237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7587" y="2129245"/>
            <a:ext cx="4267199" cy="24082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800599" y="874059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6970" y="6487885"/>
            <a:ext cx="1034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দেবনাথ,সহকারী শিক্ষক,ধনপুর উচ্চ বিদ্যালয়,ইটনা,কিশোরগঞ্জ।মোবাইলঃ০১৭১৬৮০১৩১৮। জেলা আইসিটি আম্ব্যাসেডর,কিশোরগঞ্জ।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86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6783" y="626411"/>
            <a:ext cx="359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পরিবেশগত দুর্যোগের ফলে......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338" y="60703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0191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275" y="6250191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85" y="1141785"/>
            <a:ext cx="5838079" cy="2528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</p:spPr>
      </p:pic>
      <p:sp>
        <p:nvSpPr>
          <p:cNvPr id="19" name="Right Arrow 18"/>
          <p:cNvSpPr/>
          <p:nvPr/>
        </p:nvSpPr>
        <p:spPr>
          <a:xfrm>
            <a:off x="6848721" y="2042874"/>
            <a:ext cx="1916128" cy="62580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002769" y="1962195"/>
            <a:ext cx="2469422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 , উদ্ভিদ, প্রাণী হুমকির মুখে 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82" y="3890224"/>
            <a:ext cx="5739482" cy="2359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25" name="Right Arrow 24"/>
          <p:cNvSpPr/>
          <p:nvPr/>
        </p:nvSpPr>
        <p:spPr>
          <a:xfrm>
            <a:off x="6848721" y="4424624"/>
            <a:ext cx="2084295" cy="64491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133513" y="4386614"/>
            <a:ext cx="2296487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নদ-নদী ধ্বংসের পথে।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9769" y="6487889"/>
            <a:ext cx="1047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দেবনাথ,সহকারী শিক্ষক,ধনপুর উচ্চ বিদ্যালয়,ইটনা,কিশোরগঞ্জ।মোবাইলঃ০১৭১৬৮০১৩১৮। জেলা আইসিটি আম্ব্যাসেডর,কিশোরগঞ্জ।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40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5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338" y="60703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0191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275" y="6250191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1"/>
          <a:stretch/>
        </p:blipFill>
        <p:spPr>
          <a:xfrm>
            <a:off x="623749" y="1110343"/>
            <a:ext cx="6743698" cy="2539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49" y="3866606"/>
            <a:ext cx="6720295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301667" y="561705"/>
            <a:ext cx="3764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পরিবেশগত দুর্যোগের ফলে......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367447" y="2066620"/>
            <a:ext cx="1463040" cy="62701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386566" y="4696097"/>
            <a:ext cx="1463040" cy="62701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74183" y="2170417"/>
            <a:ext cx="177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লবণাক্ততা;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74183" y="4799894"/>
            <a:ext cx="177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 মহামারী;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883" y="6473371"/>
            <a:ext cx="1045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দেবনাথ,সহকারী শিক্ষক,ধনপুর উচ্চ বিদ্যালয়,ইটনা,কিশোরগঞ্জ।মোবাইলঃ০১৭১৬৮০১৩১৮। জেলা আইসিটি আম্ব্যাসেডর,কিশোরগঞ্জ।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99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0" y="1152800"/>
            <a:ext cx="4402727" cy="234804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090" y="1152800"/>
            <a:ext cx="4417287" cy="234804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782757" y="522833"/>
            <a:ext cx="3764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পরিবেশগত দুর্যোগের ফলে......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6" y="3659058"/>
            <a:ext cx="4389664" cy="2451327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5074580" y="2180275"/>
            <a:ext cx="875485" cy="44801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074581" y="4836831"/>
            <a:ext cx="875485" cy="44801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9054024" y="3743369"/>
            <a:ext cx="875485" cy="44801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08914" y="2154149"/>
            <a:ext cx="88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বন্যা;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09316" y="4339806"/>
            <a:ext cx="1110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খরা;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0065" y="4889083"/>
            <a:ext cx="159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8570" y="6487886"/>
            <a:ext cx="10595429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দেবনাথ,সহকারী শিক্ষক,ধনপুর উচ্চ বিদ্যালয়,ইটনা,কিশোরগঞ্জ।মোবাইলঃ০১৭১৬৮০১৩১৮। জেলা আইসিটি আম্ব্যাসেডর,কিশোরগঞ্জ।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751" y="6314319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32" y="44701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367" y="12454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62299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629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629" y="48739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976180" y="1108425"/>
            <a:ext cx="4767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9875520" y="548643"/>
            <a:ext cx="1685109" cy="1423848"/>
          </a:xfrm>
          <a:prstGeom prst="irregularSeal1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০৫ মিনিট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8403" y="5271239"/>
            <a:ext cx="6723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পরিবেশগত দুর্যোগের ফলে কী হচ্ছে তা খাতায় লিখ।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_20170517_1326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705" y="2140576"/>
            <a:ext cx="5163671" cy="28818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943427" y="6487886"/>
            <a:ext cx="10551885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দেবনাথ,সহকারী শিক্ষক,ধনপুর উচ্চ বিদ্যালয়,ইটনা,কিশোরগঞ্জ।মোবাইলঃ০১৭১৬৮০১৩১৮। জেলা আইসিটি আম্ব্যাসেডর,কিশোরগঞ্জ।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4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9750" y="1084217"/>
            <a:ext cx="3344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9977" y="3540035"/>
            <a:ext cx="8895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দেশের ভারসাম্য রক্ষার জন্য মোট আয়তনের কত ভাগ বনভূমি দরকার ?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পরিবেশগত দুর্যোগের জন্য প্রধান দায়ী কে ?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পরিবেশত দুর্যোগ মোকাবিলা করার জন্য সকলকে কী হতে হবে ?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13817" y="3566160"/>
            <a:ext cx="1254034" cy="378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ভাগ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13817" y="3944983"/>
            <a:ext cx="1254034" cy="378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13817" y="4337927"/>
            <a:ext cx="1254034" cy="378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865" y="33311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398" y="6265148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030514" y="6478914"/>
            <a:ext cx="1029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দেবনাথ,সহকারী শিক্ষক,ধনপুর উচ্চ বিদ্যালয়,ইটনা,কিশোরগঞ্জ।মোবাইলঃ০১৭১৬৮০১৩১৮। জেলা আইসিটি আম্ব্যাসেডর,কিশোরগঞ্জ।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27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35716" y="914400"/>
            <a:ext cx="3918857" cy="770708"/>
          </a:xfrm>
          <a:prstGeom prst="roundRect">
            <a:avLst/>
          </a:prstGeom>
          <a:solidFill>
            <a:schemeClr val="bg1"/>
          </a:solidFill>
          <a:ln w="38100"/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6291683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528" y="39189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310" y="6242129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434032" y="4262716"/>
            <a:ext cx="9753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কিভাবে পরিবেশগত দুর্যোগ রোধ করা যায় তার উপর সবাই একটি করে পোস্টার তৈরী করে আনবে।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9"/>
          <a:stretch/>
        </p:blipFill>
        <p:spPr>
          <a:xfrm>
            <a:off x="4775387" y="1855695"/>
            <a:ext cx="2533650" cy="21784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1484" y="6516914"/>
            <a:ext cx="10259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দেবনাথ,সহকারী শিক্ষক,ধনপুর উচ্চ বিদ্যালয়,ইটনা,কিশোরগঞ্জ।মোবাইলঃ০১৭১৬৮০১৩১৮। জেলা আইসিটি আম্ব্যাসেডর,কিশোরগঞ্জ।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2136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2612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2" y="6291683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591" y="67622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591" y="6270173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 rot="1424325">
            <a:off x="2807402" y="3006029"/>
            <a:ext cx="6811066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 </a:t>
            </a:r>
            <a:r>
              <a:rPr lang="bn-IN" sz="6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ধ </a:t>
            </a:r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88" y="3718128"/>
            <a:ext cx="2987040" cy="1794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06" y="1406004"/>
            <a:ext cx="2804160" cy="1618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914397" y="6458857"/>
            <a:ext cx="10794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দেবনাথ,সহকারী শিক্ষক,ধনপুর উচ্চ বিদ্যালয়,ইটনা,কিশোরগঞ্জ।মোবাইলঃ০১৭১৬৮০১৩১৮। জেলা আইসিটি আম্ব্যাসেডর,কিশোরগঞ্জ।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4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7523" y="561705"/>
            <a:ext cx="6818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338" y="60703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0191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275" y="6250191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6" y="1214846"/>
            <a:ext cx="11125201" cy="5133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957940" y="6348549"/>
            <a:ext cx="1050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দেবনাথ,সহকারী শিক্ষক,ধনপুর উচ্চ বিদ্যালয়,ইটনা,কিশোরগঞ্জ।মোবাইলঃ০১৭১৬৮০১৩১৮। জেলা আইসিটি আম্ব্যাসেডর,কিশোরগঞ্জ।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006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77399" y="705390"/>
            <a:ext cx="3095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5815" y="3579226"/>
            <a:ext cx="3265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ধনপুর উচ্চ বিদ্যালয়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ইটনা, কিশোরগঞ্জ।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০১৭১৬-৮০১৩১৮।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6" y="3709855"/>
            <a:ext cx="3050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পৌরনীতি ও নাগরিকতা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নবম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পরিবেশগত দুর্যোগ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59" y="1149531"/>
            <a:ext cx="561703" cy="42323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654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654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 t="18367" r="39999" b="12243"/>
          <a:stretch/>
        </p:blipFill>
        <p:spPr>
          <a:xfrm>
            <a:off x="2573379" y="1474831"/>
            <a:ext cx="1946366" cy="2039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1" t="7810" r="10805" b="12762"/>
          <a:stretch/>
        </p:blipFill>
        <p:spPr>
          <a:xfrm>
            <a:off x="7654833" y="1667435"/>
            <a:ext cx="1789620" cy="1885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74053" y="6464400"/>
            <a:ext cx="1000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দেবনাথ,সহকারী শিক্ষক,ধনপুর উচ্চ বিদ্যালয়,ইটনা,কিশোরগঞ্জ।মোবাইলঃ০১৭১৬৮০১৩১৮। জেলা আইসিটি আম্ব্যাসেডর,কিশোরগঞ্জ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64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574" y="705393"/>
            <a:ext cx="476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 ও চিন্তা কর......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114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654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1611"/>
            <a:ext cx="600346" cy="4963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28" y="1589121"/>
            <a:ext cx="3304903" cy="1885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28" y="3891103"/>
            <a:ext cx="3304903" cy="1924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05" y="3891103"/>
            <a:ext cx="2876550" cy="1924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05" y="1589121"/>
            <a:ext cx="2876550" cy="1885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 rot="17484185">
            <a:off x="3775157" y="3306277"/>
            <a:ext cx="454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সবগুলোই পরিবেশের জন্য হুমকিস্বরুপ।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0175" y="6493432"/>
            <a:ext cx="1039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দেবনাথ,সহকারী শিক্ষক,ধনপুর উচ্চ বিদ্যালয়,ইটনা,কিশোরগঞ্জ।মোবাইলঃ০১৭১৬৮০১৩১৮। জেলা আইসিটি আম্ব্যাসেডর,কিশোরগঞ্জ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47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9249" y="1489166"/>
            <a:ext cx="3631474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4045" y="3903281"/>
            <a:ext cx="3631474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পরিবেশগত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901" y="628963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654" y="6661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6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3" name="Straight Arrow Connector 2"/>
          <p:cNvCxnSpPr/>
          <p:nvPr/>
        </p:nvCxnSpPr>
        <p:spPr>
          <a:xfrm>
            <a:off x="5760723" y="2320163"/>
            <a:ext cx="1737360" cy="15831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59542" y="6531429"/>
            <a:ext cx="1040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দেবনাথ,সহকারী শিক্ষক,ধনপুর উচ্চ বিদ্যালয়,ইটনা,কিশোরগঞ্জ।মোবাইলঃ০১৭১৬৮০১৩১৮। জেলা আইসিটি আম্ব্যাসেডর,কিশোরগঞ্জ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68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4428308" y="966652"/>
            <a:ext cx="3814354" cy="1031966"/>
          </a:xfrm>
          <a:prstGeom prst="frame">
            <a:avLst>
              <a:gd name="adj1" fmla="val 7437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5063" y="1031963"/>
            <a:ext cx="3513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 </a:t>
            </a:r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bn-IN" sz="54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654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130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487783" y="3043645"/>
            <a:ext cx="68188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	এই পাঠ শেষে শিক্ষার্থীরা...... 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পরিবেশগত দুর্যোগ কী তা বলতে পারবে; 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পরিবেশগত দুর্যোগের কারণ বর্ণনা করতে পারবে;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পরিবেশগত দুর্যোগের ক্ষতিকর দিকগুলো ব্যাখ্যা করতে     পারবে।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0511" y="6487886"/>
            <a:ext cx="10392228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দেবনাথ,সহকারী শিক্ষক,ধনপুর উচ্চ বিদ্যালয়,ইটনা,কিশোরগঞ্জ।মোবাইলঃ০১৭১৬৮০১৩১৮। জেলা আইসিটি আম্ব্যাসেডর,কিশোরগঞ্জ।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62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3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813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565" y="56735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75212" y="914401"/>
            <a:ext cx="532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.........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56" y="1943503"/>
            <a:ext cx="2619375" cy="2732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708" y="1943503"/>
            <a:ext cx="2799397" cy="2732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227909" y="5133703"/>
            <a:ext cx="4611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বলতো,এগুলোর জন্য দায়ী কে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938" y="1943503"/>
            <a:ext cx="2871651" cy="2732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5564779" y="5107577"/>
            <a:ext cx="966651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5838" y="6516914"/>
            <a:ext cx="1046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দেবনাথ,সহকারী শিক্ষক,ধনপুর উচ্চ বিদ্যালয়,ইটনা,কিশোরগঞ্জ।মোবাইলঃ০১৭১৬৮০১৩১৮। জেলা আইসিটি আম্ব্যাসেডর,কিশোরগঞ্জ।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18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654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654" y="93747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Frame 7"/>
          <p:cNvSpPr/>
          <p:nvPr/>
        </p:nvSpPr>
        <p:spPr>
          <a:xfrm>
            <a:off x="4467495" y="895198"/>
            <a:ext cx="3801292" cy="985856"/>
          </a:xfrm>
          <a:prstGeom prst="frame">
            <a:avLst>
              <a:gd name="adj1" fmla="val 8525"/>
            </a:avLst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8935" y="1018906"/>
            <a:ext cx="3605349" cy="757646"/>
          </a:xfrm>
          <a:prstGeom prst="rect">
            <a:avLst/>
          </a:prstGeom>
          <a:solidFill>
            <a:schemeClr val="bg1"/>
          </a:solidFill>
          <a:ln w="57150"/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4923" y="2860770"/>
            <a:ext cx="499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Explosion 2 6"/>
          <p:cNvSpPr/>
          <p:nvPr/>
        </p:nvSpPr>
        <p:spPr>
          <a:xfrm rot="1119297">
            <a:off x="9423162" y="791568"/>
            <a:ext cx="2098031" cy="1436644"/>
          </a:xfrm>
          <a:prstGeom prst="irregularSeal2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 মিনিট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545" y="3944984"/>
            <a:ext cx="9470572" cy="14465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কাজের সমাধান </a:t>
            </a:r>
          </a:p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কর্মকান্ড যখন পরিবেশের স্বাভাবিক অবস্থাকে বিনিষ্ট করে, তখন পরিবেশের যে দুর্যোগ সৃষ্টি হয়, তাকে পরিবেশগত দুর্যোগ বলে।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3085" y="6478914"/>
            <a:ext cx="1011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দেবনাথ,সহকারী শিক্ষক,ধনপুর উচ্চ বিদ্যালয়,ইটনা,কিশোরগঞ্জ।মোবাইলঃ০১৭১৬৮০১৩১৮। জেলা আইসিটি আম্ব্যাসেডর,কিশোরগঞ্জ।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6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901" y="628963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654" y="6661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6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305360" y="572460"/>
            <a:ext cx="5421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পরিবেশগত দুর্যোগের কারণ.........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" y="3883776"/>
            <a:ext cx="5618565" cy="2274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" y="1203256"/>
            <a:ext cx="5618565" cy="2344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8550789" y="4613493"/>
            <a:ext cx="30697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নির্বিচারে গাছ কাঁটা হচ্ছে ;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5776" y="1735822"/>
            <a:ext cx="2995125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কলখারনার বর্জ্য পানিকে দূষিত করছে  ;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481481" y="1909482"/>
            <a:ext cx="1949825" cy="64545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480711" y="4532811"/>
            <a:ext cx="1949825" cy="64545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24704" y="6545943"/>
            <a:ext cx="1060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দেবনাথ,সহকারী শিক্ষক,ধনপুর উচ্চ বিদ্যালয়,ইটনা,কিশোরগঞ্জ।মোবাইলঃ০১৭১৬৮০১৩১৮। জেলা আইসিটি আম্ব্যাসেডর,কিশোরগঞ্জ।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69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497</Words>
  <Application>Microsoft Office PowerPoint</Application>
  <PresentationFormat>Widescreen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9K07N72</dc:creator>
  <cp:lastModifiedBy>9K07N72</cp:lastModifiedBy>
  <cp:revision>9</cp:revision>
  <dcterms:created xsi:type="dcterms:W3CDTF">2020-01-21T07:22:41Z</dcterms:created>
  <dcterms:modified xsi:type="dcterms:W3CDTF">2020-01-24T09:06:34Z</dcterms:modified>
</cp:coreProperties>
</file>