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8" r:id="rId10"/>
    <p:sldId id="269" r:id="rId11"/>
    <p:sldId id="273" r:id="rId12"/>
    <p:sldId id="262" r:id="rId13"/>
    <p:sldId id="271" r:id="rId14"/>
    <p:sldId id="272" r:id="rId15"/>
    <p:sldId id="275" r:id="rId16"/>
    <p:sldId id="263" r:id="rId17"/>
    <p:sldId id="277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60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46745-431B-498C-A6FB-1CE73BE59971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747D38-5DDA-4B1B-9C9B-74302A0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1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4988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93182" y="218941"/>
            <a:ext cx="11758411" cy="6426558"/>
          </a:xfrm>
          <a:prstGeom prst="frame">
            <a:avLst>
              <a:gd name="adj1" fmla="val 4988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 userDrawn="1"/>
        </p:nvSpPr>
        <p:spPr>
          <a:xfrm>
            <a:off x="489397" y="528034"/>
            <a:ext cx="11178862" cy="5834129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8492" y="6336405"/>
            <a:ext cx="1074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</a:t>
            </a:r>
            <a:r>
              <a:rPr lang="bn-IN" sz="1800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চন্দ্র দেবনাথ, 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</a:t>
            </a:r>
            <a:r>
              <a:rPr lang="bn-IN" sz="1800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ধনপুর উচ্চ বিদ্যালয়, 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ইটনা, </a:t>
            </a:r>
            <a:r>
              <a:rPr lang="bn-IN" sz="1800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bn-IN" sz="1800" baseline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,মোবাইলঃ০১৭১৬-৮০১৩১৮</a:t>
            </a:r>
            <a:r>
              <a:rPr lang="bn-IN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(আইসিটি জেলা অ্যাম্বাসেডর কিশোরগঞ্জ)।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4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7884"/>
            <a:ext cx="11201400" cy="574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01" y="628963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66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4" y="1121666"/>
            <a:ext cx="5725440" cy="229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727141" y="1748277"/>
            <a:ext cx="2783539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ফেলা হচ্ছে ;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8505" y="4385276"/>
            <a:ext cx="286451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পরিমাণে প্লাষ্টিকের ব্যবহার করছে ;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562165" y="4518213"/>
            <a:ext cx="1869141" cy="63201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555442" y="1828642"/>
            <a:ext cx="1869141" cy="63201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24613" y="558105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কারণ.........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84" y="3684494"/>
            <a:ext cx="5725440" cy="2396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680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4" y="1081548"/>
            <a:ext cx="6249289" cy="2495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414966" y="1516003"/>
            <a:ext cx="2777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কীটনাশক ব্যবহার করছে;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019364" y="1572683"/>
            <a:ext cx="2178423" cy="64545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5642" y="541476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কারণ.........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4" y="3709851"/>
            <a:ext cx="6167455" cy="2508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ight Arrow 7"/>
          <p:cNvSpPr/>
          <p:nvPr/>
        </p:nvSpPr>
        <p:spPr>
          <a:xfrm>
            <a:off x="6952897" y="4511826"/>
            <a:ext cx="2178423" cy="64545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22375" y="4603267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 প্রাণী ধ্বংস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4614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285282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94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Process 6"/>
          <p:cNvSpPr/>
          <p:nvPr/>
        </p:nvSpPr>
        <p:spPr>
          <a:xfrm>
            <a:off x="3319500" y="5082987"/>
            <a:ext cx="6727372" cy="723838"/>
          </a:xfrm>
          <a:prstGeom prst="flowChartProcess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পরিবেশগত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কারণগুলো লিখ।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9627327" y="553254"/>
            <a:ext cx="1933303" cy="1575991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মিনিট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Computer Solution\Desktop\Download file\_20170418_123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7587" y="2129245"/>
            <a:ext cx="4267199" cy="2408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00599" y="87405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3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783" y="626411"/>
            <a:ext cx="359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ফলে......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6070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75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5" y="1141785"/>
            <a:ext cx="5838079" cy="252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19" name="Right Arrow 18"/>
          <p:cNvSpPr/>
          <p:nvPr/>
        </p:nvSpPr>
        <p:spPr>
          <a:xfrm>
            <a:off x="6848721" y="2042874"/>
            <a:ext cx="1916128" cy="62580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02769" y="1962195"/>
            <a:ext cx="2469422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, উদ্ভিদ, প্রাণী হুমকির মুখে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82" y="3890224"/>
            <a:ext cx="5739482" cy="235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25" name="Right Arrow 24"/>
          <p:cNvSpPr/>
          <p:nvPr/>
        </p:nvSpPr>
        <p:spPr>
          <a:xfrm>
            <a:off x="6848721" y="4424624"/>
            <a:ext cx="2084295" cy="6449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33513" y="4386614"/>
            <a:ext cx="2296487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 ধ্বংসের পথে।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3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6070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75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1"/>
          <a:stretch/>
        </p:blipFill>
        <p:spPr>
          <a:xfrm>
            <a:off x="623749" y="1110343"/>
            <a:ext cx="6743698" cy="2539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9" y="3866606"/>
            <a:ext cx="672029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301667" y="561705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ফলে......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67447" y="2066620"/>
            <a:ext cx="1463040" cy="6270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86566" y="4696097"/>
            <a:ext cx="1463040" cy="6270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74183" y="2170417"/>
            <a:ext cx="177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লবণাক্ততা;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4183" y="4799894"/>
            <a:ext cx="177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মহামারী;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1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0" y="1152800"/>
            <a:ext cx="4402727" cy="234804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90" y="1152800"/>
            <a:ext cx="4417287" cy="234804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82757" y="522833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ফলে......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6" y="3659058"/>
            <a:ext cx="4389664" cy="245132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5074580" y="2180275"/>
            <a:ext cx="875485" cy="44801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74581" y="4836831"/>
            <a:ext cx="875485" cy="44801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9054024" y="3743369"/>
            <a:ext cx="875485" cy="44801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08914" y="2154149"/>
            <a:ext cx="8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বন্যা;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9316" y="4339806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খরা;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0065" y="4889083"/>
            <a:ext cx="159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84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29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29" y="48739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976180" y="1108425"/>
            <a:ext cx="476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875520" y="548643"/>
            <a:ext cx="1685109" cy="1423848"/>
          </a:xfrm>
          <a:prstGeom prst="irregularSeal1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মিনিট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403" y="5271239"/>
            <a:ext cx="672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পরিবেশগত দুর্যোগের ফলে কী হচ্ছে তা খাতায় লিখ।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_20170517_132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05" y="2140576"/>
            <a:ext cx="5163671" cy="2881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70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9750" y="1084217"/>
            <a:ext cx="334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977" y="3540035"/>
            <a:ext cx="8895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দেশের ভারসাম্য রক্ষার জন্য মোট আয়তনের কত ভাগ বনভূমি দরকার ?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পরিবেশগত দুর্যোগের জন্য প্রধান দায়ী কে 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পরিবেশত দুর্যোগ মোকাবিলা করার জন্য সকলকে কী হতে হবে ?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3817" y="3566160"/>
            <a:ext cx="1254034" cy="378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ভাগ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817" y="3944983"/>
            <a:ext cx="1254034" cy="378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3817" y="4337927"/>
            <a:ext cx="1254034" cy="378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5716" y="914400"/>
            <a:ext cx="3918857" cy="770708"/>
          </a:xfrm>
          <a:prstGeom prst="roundRect">
            <a:avLst/>
          </a:prstGeom>
          <a:solidFill>
            <a:schemeClr val="bg1"/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629168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28" y="39189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10" y="6242129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34032" y="4262716"/>
            <a:ext cx="975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কিভাবে পরিবেশগত দুর্যোগ রোধ করা যায় তার উপর সবাই একটি করে পোস্টার তৈরী করে আনবে।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/>
          <a:stretch/>
        </p:blipFill>
        <p:spPr>
          <a:xfrm>
            <a:off x="4775387" y="1855695"/>
            <a:ext cx="2533650" cy="21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218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2612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" y="629168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91" y="67622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91" y="627017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 rot="1424325">
            <a:off x="2807402" y="3006029"/>
            <a:ext cx="681106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bn-IN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ধ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88" y="3718128"/>
            <a:ext cx="2987040" cy="1794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06" y="1406004"/>
            <a:ext cx="2804160" cy="1618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33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523" y="561705"/>
            <a:ext cx="681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338" y="60703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75" y="625019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1214846"/>
            <a:ext cx="11125201" cy="513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87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7399" y="705390"/>
            <a:ext cx="309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815" y="3579226"/>
            <a:ext cx="326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অজিত চন্দ্র দেবনাথ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ধনপুর উচ্চ বিদ্যালয়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ইটনা, কিশোরগঞ্জ।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০১৭১৬-৮০১৩১৮।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6" y="3709855"/>
            <a:ext cx="3050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পৌরনীতি ও নাগরিকতা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পরিবেশগত দুর্যোগ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9" y="1149531"/>
            <a:ext cx="561703" cy="4232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8367" r="39999" b="12243"/>
          <a:stretch/>
        </p:blipFill>
        <p:spPr>
          <a:xfrm>
            <a:off x="2573379" y="1474831"/>
            <a:ext cx="1946366" cy="203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7810" r="10805" b="12762"/>
          <a:stretch/>
        </p:blipFill>
        <p:spPr>
          <a:xfrm>
            <a:off x="7654833" y="1667435"/>
            <a:ext cx="1789620" cy="1885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924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4" y="705393"/>
            <a:ext cx="476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ও চিন্তা কর......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14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611"/>
            <a:ext cx="600346" cy="496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1589121"/>
            <a:ext cx="3304903" cy="188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3891103"/>
            <a:ext cx="3304903" cy="192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05" y="3891103"/>
            <a:ext cx="2876550" cy="192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05" y="1589121"/>
            <a:ext cx="2876550" cy="188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 rot="17484185">
            <a:off x="3775157" y="3306277"/>
            <a:ext cx="454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সবগুলোই পরিবেশের জন্য হুমকিস্বরুপ।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249" y="1489166"/>
            <a:ext cx="363147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4045" y="3903281"/>
            <a:ext cx="363147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01" y="628963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66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" name="Straight Arrow Connector 2"/>
          <p:cNvCxnSpPr/>
          <p:nvPr/>
        </p:nvCxnSpPr>
        <p:spPr>
          <a:xfrm>
            <a:off x="5760723" y="2320163"/>
            <a:ext cx="1737360" cy="15831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79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4428308" y="966652"/>
            <a:ext cx="3814354" cy="1031966"/>
          </a:xfrm>
          <a:prstGeom prst="frame">
            <a:avLst>
              <a:gd name="adj1" fmla="val 7437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063" y="1031963"/>
            <a:ext cx="351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5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3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87783" y="3043645"/>
            <a:ext cx="6818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	এই পাঠ শেষে শিক্ষার্থীরা......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পরিবেশগত দুর্যোগ কী তা বলতে পারবে;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পরিবেশগত দুর্যোগের কারণ বর্ণনা করতে পারবে;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পরিবেশগত দুর্যোগের ক্ষতিকর দিকগুলো ব্যাখ্যা করতে    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813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65" y="56735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75212" y="914401"/>
            <a:ext cx="532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6" y="1943503"/>
            <a:ext cx="2619375" cy="27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08" y="1943503"/>
            <a:ext cx="2799397" cy="27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27909" y="5133703"/>
            <a:ext cx="461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বলতো,এগুলোর জন্য দায়ী কে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8" y="1943503"/>
            <a:ext cx="2871651" cy="27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564779" y="5107577"/>
            <a:ext cx="96665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8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93747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4467495" y="895198"/>
            <a:ext cx="3801292" cy="985856"/>
          </a:xfrm>
          <a:prstGeom prst="frame">
            <a:avLst>
              <a:gd name="adj1" fmla="val 8525"/>
            </a:avLst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8935" y="1018906"/>
            <a:ext cx="3605349" cy="757646"/>
          </a:xfrm>
          <a:prstGeom prst="rect">
            <a:avLst/>
          </a:prstGeom>
          <a:solidFill>
            <a:schemeClr val="bg1"/>
          </a:solidFill>
          <a:ln w="57150"/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4923" y="2860770"/>
            <a:ext cx="499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2 6"/>
          <p:cNvSpPr/>
          <p:nvPr/>
        </p:nvSpPr>
        <p:spPr>
          <a:xfrm rot="1119297">
            <a:off x="9423162" y="791568"/>
            <a:ext cx="2098031" cy="1436644"/>
          </a:xfrm>
          <a:prstGeom prst="irregularSeal2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মিনিট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7545" y="3944984"/>
            <a:ext cx="9470572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 </a:t>
            </a: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কর্মকান্ড যখন পরিবেশের স্বাভাবিক অবস্থাকে বিনিষ্ট করে, তখন পরিবেশের যে দুর্যোগ সৃষ্টি হয়, তাকে পরিবেশগত দুর্যোগ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01" y="628963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4" y="6661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" y="6304746"/>
            <a:ext cx="600346" cy="553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05360" y="572460"/>
            <a:ext cx="542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 দুর্যোগের কারণ.........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3883776"/>
            <a:ext cx="5618565" cy="227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1203256"/>
            <a:ext cx="5618565" cy="234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550789" y="4613493"/>
            <a:ext cx="306977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 গাছ কাঁটা হচ্ছে 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5776" y="1735822"/>
            <a:ext cx="2995125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কলখারনার বর্জ্য পানিকে দূষিত করছে  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81481" y="1909482"/>
            <a:ext cx="1949825" cy="6454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480711" y="4532811"/>
            <a:ext cx="1949825" cy="6454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266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9K07N72</dc:creator>
  <cp:lastModifiedBy>9K07N72</cp:lastModifiedBy>
  <cp:revision>67</cp:revision>
  <dcterms:created xsi:type="dcterms:W3CDTF">2020-01-03T06:54:45Z</dcterms:created>
  <dcterms:modified xsi:type="dcterms:W3CDTF">2020-02-11T14:50:22Z</dcterms:modified>
</cp:coreProperties>
</file>