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76" r:id="rId4"/>
    <p:sldId id="274" r:id="rId5"/>
    <p:sldId id="258" r:id="rId6"/>
    <p:sldId id="259" r:id="rId7"/>
    <p:sldId id="260" r:id="rId8"/>
    <p:sldId id="261" r:id="rId9"/>
    <p:sldId id="269" r:id="rId10"/>
    <p:sldId id="270" r:id="rId11"/>
    <p:sldId id="262" r:id="rId12"/>
    <p:sldId id="263" r:id="rId13"/>
    <p:sldId id="264" r:id="rId14"/>
    <p:sldId id="266" r:id="rId15"/>
    <p:sldId id="267" r:id="rId16"/>
    <p:sldId id="268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04418C-D935-4B0D-89EA-F5316C653437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4836C1-EBF5-40AC-A101-6160DC7BA105}">
      <dgm:prSet phldrT="[Text]" custT="1"/>
      <dgm:spPr>
        <a:solidFill>
          <a:schemeClr val="accent2"/>
        </a:solidFill>
      </dgm:spPr>
      <dgm:t>
        <a:bodyPr/>
        <a:lstStyle/>
        <a:p>
          <a:r>
            <a:rPr lang="bn-BD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rPr>
            <a:t>পুস্পাক্ষ 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honar Bangla" pitchFamily="34" charset="0"/>
            <a:cs typeface="Shonar Bangla" pitchFamily="34" charset="0"/>
          </a:endParaRPr>
        </a:p>
      </dgm:t>
    </dgm:pt>
    <dgm:pt modelId="{C0E5EB80-69E8-4BB5-B097-C72CA977298F}" type="parTrans" cxnId="{9AFFD910-3BD0-4622-9CC1-96C96E5EA5BC}">
      <dgm:prSet/>
      <dgm:spPr/>
      <dgm:t>
        <a:bodyPr/>
        <a:lstStyle/>
        <a:p>
          <a:endParaRPr lang="en-US"/>
        </a:p>
      </dgm:t>
    </dgm:pt>
    <dgm:pt modelId="{89B20A1E-9A45-45F9-A6A1-E5C8631BDA96}" type="sibTrans" cxnId="{9AFFD910-3BD0-4622-9CC1-96C96E5EA5BC}">
      <dgm:prSet/>
      <dgm:spPr/>
      <dgm:t>
        <a:bodyPr/>
        <a:lstStyle/>
        <a:p>
          <a:endParaRPr lang="en-US"/>
        </a:p>
      </dgm:t>
    </dgm:pt>
    <dgm:pt modelId="{09CCD03F-FC59-46E1-B8C7-256101F3F737}">
      <dgm:prSet phldrT="[Text]" custT="1"/>
      <dgm:spPr>
        <a:solidFill>
          <a:schemeClr val="accent2"/>
        </a:solidFill>
      </dgm:spPr>
      <dgm:t>
        <a:bodyPr/>
        <a:lstStyle/>
        <a:p>
          <a:r>
            <a:rPr lang="bn-BD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rPr>
            <a:t>বৃতি </a:t>
          </a:r>
          <a:endParaRPr lang="en-US" sz="2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honar Bangla" pitchFamily="34" charset="0"/>
            <a:cs typeface="Shonar Bangla" pitchFamily="34" charset="0"/>
          </a:endParaRPr>
        </a:p>
      </dgm:t>
    </dgm:pt>
    <dgm:pt modelId="{E0C2983A-8300-4783-ABE3-C7DE79D316E7}" type="parTrans" cxnId="{CB33417B-3A20-429B-B15A-0DD14A82249A}">
      <dgm:prSet/>
      <dgm:spPr/>
      <dgm:t>
        <a:bodyPr/>
        <a:lstStyle/>
        <a:p>
          <a:endParaRPr lang="en-US"/>
        </a:p>
      </dgm:t>
    </dgm:pt>
    <dgm:pt modelId="{0955B892-59B0-4FD5-9C27-DE1E199CE759}" type="sibTrans" cxnId="{CB33417B-3A20-429B-B15A-0DD14A82249A}">
      <dgm:prSet/>
      <dgm:spPr/>
      <dgm:t>
        <a:bodyPr/>
        <a:lstStyle/>
        <a:p>
          <a:endParaRPr lang="en-US"/>
        </a:p>
      </dgm:t>
    </dgm:pt>
    <dgm:pt modelId="{E49EBCF5-F9A3-499B-88A5-D8D97F0848D4}">
      <dgm:prSet phldrT="[Text]" custT="1"/>
      <dgm:spPr>
        <a:solidFill>
          <a:schemeClr val="accent2"/>
        </a:solidFill>
      </dgm:spPr>
      <dgm:t>
        <a:bodyPr/>
        <a:lstStyle/>
        <a:p>
          <a:r>
            <a:rPr lang="bn-BD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rPr>
            <a:t>দলমন্ডল</a:t>
          </a:r>
          <a:endParaRPr lang="en-US" sz="2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honar Bangla" pitchFamily="34" charset="0"/>
            <a:cs typeface="Shonar Bangla" pitchFamily="34" charset="0"/>
          </a:endParaRPr>
        </a:p>
      </dgm:t>
    </dgm:pt>
    <dgm:pt modelId="{2531A2CB-E08E-4B2B-9325-9796AB842D83}" type="parTrans" cxnId="{3A1E988F-0442-46DD-9342-E9159074584B}">
      <dgm:prSet/>
      <dgm:spPr/>
      <dgm:t>
        <a:bodyPr/>
        <a:lstStyle/>
        <a:p>
          <a:endParaRPr lang="en-US"/>
        </a:p>
      </dgm:t>
    </dgm:pt>
    <dgm:pt modelId="{02705253-D4D7-490C-A026-4048CF30793E}" type="sibTrans" cxnId="{3A1E988F-0442-46DD-9342-E9159074584B}">
      <dgm:prSet/>
      <dgm:spPr/>
      <dgm:t>
        <a:bodyPr/>
        <a:lstStyle/>
        <a:p>
          <a:endParaRPr lang="en-US"/>
        </a:p>
      </dgm:t>
    </dgm:pt>
    <dgm:pt modelId="{F79162CB-6277-404A-B62D-DF841A172E69}">
      <dgm:prSet phldrT="[Text]" custT="1"/>
      <dgm:spPr>
        <a:solidFill>
          <a:schemeClr val="accent2"/>
        </a:solidFill>
      </dgm:spPr>
      <dgm:t>
        <a:bodyPr/>
        <a:lstStyle/>
        <a:p>
          <a:r>
            <a:rPr lang="bn-BD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rPr>
            <a:t> পুংকেশর</a:t>
          </a:r>
          <a:endParaRPr lang="en-US" sz="3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honar Bangla" pitchFamily="34" charset="0"/>
            <a:cs typeface="Shonar Bangla" pitchFamily="34" charset="0"/>
          </a:endParaRPr>
        </a:p>
      </dgm:t>
    </dgm:pt>
    <dgm:pt modelId="{8AE3DC9E-D738-40EC-B860-68661D26041E}" type="parTrans" cxnId="{DD88902F-1E91-4947-B9B7-87F9DFF4E262}">
      <dgm:prSet/>
      <dgm:spPr/>
      <dgm:t>
        <a:bodyPr/>
        <a:lstStyle/>
        <a:p>
          <a:endParaRPr lang="en-US"/>
        </a:p>
      </dgm:t>
    </dgm:pt>
    <dgm:pt modelId="{A9AEF8A8-C2D8-4AC6-BCD8-51B3F6438B28}" type="sibTrans" cxnId="{DD88902F-1E91-4947-B9B7-87F9DFF4E262}">
      <dgm:prSet/>
      <dgm:spPr/>
      <dgm:t>
        <a:bodyPr/>
        <a:lstStyle/>
        <a:p>
          <a:endParaRPr lang="en-US"/>
        </a:p>
      </dgm:t>
    </dgm:pt>
    <dgm:pt modelId="{9CFB8739-26BA-4D98-9419-0AB1FBBC802C}">
      <dgm:prSet phldrT="[Text]" custT="1"/>
      <dgm:spPr>
        <a:solidFill>
          <a:schemeClr val="accent2"/>
        </a:solidFill>
      </dgm:spPr>
      <dgm:t>
        <a:bodyPr/>
        <a:lstStyle/>
        <a:p>
          <a:r>
            <a:rPr lang="bn-BD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rPr>
            <a:t>গর্ভাশয় </a:t>
          </a:r>
          <a:endParaRPr lang="en-US" sz="2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honar Bangla" pitchFamily="34" charset="0"/>
            <a:cs typeface="Shonar Bangla" pitchFamily="34" charset="0"/>
          </a:endParaRPr>
        </a:p>
      </dgm:t>
    </dgm:pt>
    <dgm:pt modelId="{47881DF1-D297-4BFE-AA24-947C91D38572}" type="parTrans" cxnId="{DA48097F-7C29-4809-B533-A8EDA039C8C3}">
      <dgm:prSet/>
      <dgm:spPr/>
      <dgm:t>
        <a:bodyPr/>
        <a:lstStyle/>
        <a:p>
          <a:endParaRPr lang="en-US"/>
        </a:p>
      </dgm:t>
    </dgm:pt>
    <dgm:pt modelId="{FA295039-5178-42B1-9A53-EA50D313C56D}" type="sibTrans" cxnId="{DA48097F-7C29-4809-B533-A8EDA039C8C3}">
      <dgm:prSet/>
      <dgm:spPr/>
      <dgm:t>
        <a:bodyPr/>
        <a:lstStyle/>
        <a:p>
          <a:endParaRPr lang="en-US"/>
        </a:p>
      </dgm:t>
    </dgm:pt>
    <dgm:pt modelId="{8182FA97-F8A7-4949-BA5B-EF1180B3B3B3}" type="pres">
      <dgm:prSet presAssocID="{8504418C-D935-4B0D-89EA-F5316C65343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A0DCA1-7C2D-4252-9BC8-CE2F28A8E587}" type="pres">
      <dgm:prSet presAssocID="{D64836C1-EBF5-40AC-A101-6160DC7BA105}" presName="node" presStyleLbl="node1" presStyleIdx="0" presStyleCnt="5" custScaleX="1472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5F75AB-18DC-4CA3-B19C-49D3304BCFF1}" type="pres">
      <dgm:prSet presAssocID="{89B20A1E-9A45-45F9-A6A1-E5C8631BDA96}" presName="sibTrans" presStyleLbl="sibTrans2D1" presStyleIdx="0" presStyleCnt="5"/>
      <dgm:spPr/>
      <dgm:t>
        <a:bodyPr/>
        <a:lstStyle/>
        <a:p>
          <a:endParaRPr lang="en-US"/>
        </a:p>
      </dgm:t>
    </dgm:pt>
    <dgm:pt modelId="{762C1ACC-99ED-47FC-A16B-0E258D21A5EC}" type="pres">
      <dgm:prSet presAssocID="{89B20A1E-9A45-45F9-A6A1-E5C8631BDA96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5880DA0B-BA07-4642-A347-9B56ABA1C67D}" type="pres">
      <dgm:prSet presAssocID="{09CCD03F-FC59-46E1-B8C7-256101F3F737}" presName="node" presStyleLbl="node1" presStyleIdx="1" presStyleCnt="5" custScaleX="1472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79F4AD-C741-4362-923A-A1DE0FAA91D7}" type="pres">
      <dgm:prSet presAssocID="{0955B892-59B0-4FD5-9C27-DE1E199CE759}" presName="sibTrans" presStyleLbl="sibTrans2D1" presStyleIdx="1" presStyleCnt="5"/>
      <dgm:spPr/>
      <dgm:t>
        <a:bodyPr/>
        <a:lstStyle/>
        <a:p>
          <a:endParaRPr lang="en-US"/>
        </a:p>
      </dgm:t>
    </dgm:pt>
    <dgm:pt modelId="{E3EEE5BB-B466-42B2-9CB6-F6574D76F8E5}" type="pres">
      <dgm:prSet presAssocID="{0955B892-59B0-4FD5-9C27-DE1E199CE759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0CF6DBC1-98CC-4749-BD35-F65E60854BFD}" type="pres">
      <dgm:prSet presAssocID="{E49EBCF5-F9A3-499B-88A5-D8D97F0848D4}" presName="node" presStyleLbl="node1" presStyleIdx="2" presStyleCnt="5" custScaleX="1472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47434A-D8C4-4DE0-94BA-823C62A08426}" type="pres">
      <dgm:prSet presAssocID="{02705253-D4D7-490C-A026-4048CF30793E}" presName="sibTrans" presStyleLbl="sibTrans2D1" presStyleIdx="2" presStyleCnt="5"/>
      <dgm:spPr/>
      <dgm:t>
        <a:bodyPr/>
        <a:lstStyle/>
        <a:p>
          <a:endParaRPr lang="en-US"/>
        </a:p>
      </dgm:t>
    </dgm:pt>
    <dgm:pt modelId="{15DBFD29-4C02-40A5-ACF8-3F7CCDC4C10B}" type="pres">
      <dgm:prSet presAssocID="{02705253-D4D7-490C-A026-4048CF30793E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E3A001B3-128E-4CA3-8027-BB1A5C15B509}" type="pres">
      <dgm:prSet presAssocID="{F79162CB-6277-404A-B62D-DF841A172E69}" presName="node" presStyleLbl="node1" presStyleIdx="3" presStyleCnt="5" custScaleX="1472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4778BE-F956-4268-A683-351EC3E4586C}" type="pres">
      <dgm:prSet presAssocID="{A9AEF8A8-C2D8-4AC6-BCD8-51B3F6438B28}" presName="sibTrans" presStyleLbl="sibTrans2D1" presStyleIdx="3" presStyleCnt="5"/>
      <dgm:spPr/>
      <dgm:t>
        <a:bodyPr/>
        <a:lstStyle/>
        <a:p>
          <a:endParaRPr lang="en-US"/>
        </a:p>
      </dgm:t>
    </dgm:pt>
    <dgm:pt modelId="{A9E63F1C-261D-46B9-8F19-FD56DB62148D}" type="pres">
      <dgm:prSet presAssocID="{A9AEF8A8-C2D8-4AC6-BCD8-51B3F6438B28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86461EE9-47CC-4304-9997-ED3858251715}" type="pres">
      <dgm:prSet presAssocID="{9CFB8739-26BA-4D98-9419-0AB1FBBC802C}" presName="node" presStyleLbl="node1" presStyleIdx="4" presStyleCnt="5" custScaleX="1472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277ECE-40D4-45BA-B8B6-930CAE157D03}" type="pres">
      <dgm:prSet presAssocID="{FA295039-5178-42B1-9A53-EA50D313C56D}" presName="sibTrans" presStyleLbl="sibTrans2D1" presStyleIdx="4" presStyleCnt="5"/>
      <dgm:spPr/>
      <dgm:t>
        <a:bodyPr/>
        <a:lstStyle/>
        <a:p>
          <a:endParaRPr lang="en-US"/>
        </a:p>
      </dgm:t>
    </dgm:pt>
    <dgm:pt modelId="{4677BE25-4FFF-4CDD-A762-3B5AB21110B8}" type="pres">
      <dgm:prSet presAssocID="{FA295039-5178-42B1-9A53-EA50D313C56D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EE1A4A82-3728-4B6F-ACAB-25A83324B421}" type="presOf" srcId="{FA295039-5178-42B1-9A53-EA50D313C56D}" destId="{C9277ECE-40D4-45BA-B8B6-930CAE157D03}" srcOrd="0" destOrd="0" presId="urn:microsoft.com/office/officeart/2005/8/layout/cycle2"/>
    <dgm:cxn modelId="{D88FBD54-FD7E-4CA3-8404-7F6EEB05F642}" type="presOf" srcId="{89B20A1E-9A45-45F9-A6A1-E5C8631BDA96}" destId="{325F75AB-18DC-4CA3-B19C-49D3304BCFF1}" srcOrd="0" destOrd="0" presId="urn:microsoft.com/office/officeart/2005/8/layout/cycle2"/>
    <dgm:cxn modelId="{CB33417B-3A20-429B-B15A-0DD14A82249A}" srcId="{8504418C-D935-4B0D-89EA-F5316C653437}" destId="{09CCD03F-FC59-46E1-B8C7-256101F3F737}" srcOrd="1" destOrd="0" parTransId="{E0C2983A-8300-4783-ABE3-C7DE79D316E7}" sibTransId="{0955B892-59B0-4FD5-9C27-DE1E199CE759}"/>
    <dgm:cxn modelId="{AE0FA5B7-6BD8-44CF-A087-BFA7835FDB73}" type="presOf" srcId="{0955B892-59B0-4FD5-9C27-DE1E199CE759}" destId="{5F79F4AD-C741-4362-923A-A1DE0FAA91D7}" srcOrd="0" destOrd="0" presId="urn:microsoft.com/office/officeart/2005/8/layout/cycle2"/>
    <dgm:cxn modelId="{91D6934A-84EF-4900-8E23-056B4355502A}" type="presOf" srcId="{02705253-D4D7-490C-A026-4048CF30793E}" destId="{7A47434A-D8C4-4DE0-94BA-823C62A08426}" srcOrd="0" destOrd="0" presId="urn:microsoft.com/office/officeart/2005/8/layout/cycle2"/>
    <dgm:cxn modelId="{DFF2E868-4F05-40BB-A7EE-75AE71E48173}" type="presOf" srcId="{89B20A1E-9A45-45F9-A6A1-E5C8631BDA96}" destId="{762C1ACC-99ED-47FC-A16B-0E258D21A5EC}" srcOrd="1" destOrd="0" presId="urn:microsoft.com/office/officeart/2005/8/layout/cycle2"/>
    <dgm:cxn modelId="{33BB5ECB-1537-40B2-85F9-024A671C5B24}" type="presOf" srcId="{09CCD03F-FC59-46E1-B8C7-256101F3F737}" destId="{5880DA0B-BA07-4642-A347-9B56ABA1C67D}" srcOrd="0" destOrd="0" presId="urn:microsoft.com/office/officeart/2005/8/layout/cycle2"/>
    <dgm:cxn modelId="{7C30D44B-74C8-40F0-AB28-6756733EE7EA}" type="presOf" srcId="{F79162CB-6277-404A-B62D-DF841A172E69}" destId="{E3A001B3-128E-4CA3-8027-BB1A5C15B509}" srcOrd="0" destOrd="0" presId="urn:microsoft.com/office/officeart/2005/8/layout/cycle2"/>
    <dgm:cxn modelId="{0671EDEA-AC68-42EB-8124-2666C12B4091}" type="presOf" srcId="{D64836C1-EBF5-40AC-A101-6160DC7BA105}" destId="{E6A0DCA1-7C2D-4252-9BC8-CE2F28A8E587}" srcOrd="0" destOrd="0" presId="urn:microsoft.com/office/officeart/2005/8/layout/cycle2"/>
    <dgm:cxn modelId="{177E8FEB-B6E1-41E6-A22A-DCFBC3061F81}" type="presOf" srcId="{FA295039-5178-42B1-9A53-EA50D313C56D}" destId="{4677BE25-4FFF-4CDD-A762-3B5AB21110B8}" srcOrd="1" destOrd="0" presId="urn:microsoft.com/office/officeart/2005/8/layout/cycle2"/>
    <dgm:cxn modelId="{DA48097F-7C29-4809-B533-A8EDA039C8C3}" srcId="{8504418C-D935-4B0D-89EA-F5316C653437}" destId="{9CFB8739-26BA-4D98-9419-0AB1FBBC802C}" srcOrd="4" destOrd="0" parTransId="{47881DF1-D297-4BFE-AA24-947C91D38572}" sibTransId="{FA295039-5178-42B1-9A53-EA50D313C56D}"/>
    <dgm:cxn modelId="{CD56BB86-5A7E-4177-9D2D-67B814D0B6CE}" type="presOf" srcId="{9CFB8739-26BA-4D98-9419-0AB1FBBC802C}" destId="{86461EE9-47CC-4304-9997-ED3858251715}" srcOrd="0" destOrd="0" presId="urn:microsoft.com/office/officeart/2005/8/layout/cycle2"/>
    <dgm:cxn modelId="{DD88902F-1E91-4947-B9B7-87F9DFF4E262}" srcId="{8504418C-D935-4B0D-89EA-F5316C653437}" destId="{F79162CB-6277-404A-B62D-DF841A172E69}" srcOrd="3" destOrd="0" parTransId="{8AE3DC9E-D738-40EC-B860-68661D26041E}" sibTransId="{A9AEF8A8-C2D8-4AC6-BCD8-51B3F6438B28}"/>
    <dgm:cxn modelId="{0CC101FD-D576-4E28-AB20-A36369FCDED5}" type="presOf" srcId="{A9AEF8A8-C2D8-4AC6-BCD8-51B3F6438B28}" destId="{794778BE-F956-4268-A683-351EC3E4586C}" srcOrd="0" destOrd="0" presId="urn:microsoft.com/office/officeart/2005/8/layout/cycle2"/>
    <dgm:cxn modelId="{BFAE61E6-BABF-4CF9-A8C9-51E8CC3787FF}" type="presOf" srcId="{8504418C-D935-4B0D-89EA-F5316C653437}" destId="{8182FA97-F8A7-4949-BA5B-EF1180B3B3B3}" srcOrd="0" destOrd="0" presId="urn:microsoft.com/office/officeart/2005/8/layout/cycle2"/>
    <dgm:cxn modelId="{9B9A4DB3-F97F-40FE-84DE-386E63D97DDC}" type="presOf" srcId="{0955B892-59B0-4FD5-9C27-DE1E199CE759}" destId="{E3EEE5BB-B466-42B2-9CB6-F6574D76F8E5}" srcOrd="1" destOrd="0" presId="urn:microsoft.com/office/officeart/2005/8/layout/cycle2"/>
    <dgm:cxn modelId="{0239CF0D-74F1-457D-BF81-840557BFF498}" type="presOf" srcId="{02705253-D4D7-490C-A026-4048CF30793E}" destId="{15DBFD29-4C02-40A5-ACF8-3F7CCDC4C10B}" srcOrd="1" destOrd="0" presId="urn:microsoft.com/office/officeart/2005/8/layout/cycle2"/>
    <dgm:cxn modelId="{B05A7B64-CFE7-46B3-B73D-D28D14F739DE}" type="presOf" srcId="{E49EBCF5-F9A3-499B-88A5-D8D97F0848D4}" destId="{0CF6DBC1-98CC-4749-BD35-F65E60854BFD}" srcOrd="0" destOrd="0" presId="urn:microsoft.com/office/officeart/2005/8/layout/cycle2"/>
    <dgm:cxn modelId="{9AFFD910-3BD0-4622-9CC1-96C96E5EA5BC}" srcId="{8504418C-D935-4B0D-89EA-F5316C653437}" destId="{D64836C1-EBF5-40AC-A101-6160DC7BA105}" srcOrd="0" destOrd="0" parTransId="{C0E5EB80-69E8-4BB5-B097-C72CA977298F}" sibTransId="{89B20A1E-9A45-45F9-A6A1-E5C8631BDA96}"/>
    <dgm:cxn modelId="{3A1E988F-0442-46DD-9342-E9159074584B}" srcId="{8504418C-D935-4B0D-89EA-F5316C653437}" destId="{E49EBCF5-F9A3-499B-88A5-D8D97F0848D4}" srcOrd="2" destOrd="0" parTransId="{2531A2CB-E08E-4B2B-9325-9796AB842D83}" sibTransId="{02705253-D4D7-490C-A026-4048CF30793E}"/>
    <dgm:cxn modelId="{139EF971-9206-4B23-9704-DC076DE63098}" type="presOf" srcId="{A9AEF8A8-C2D8-4AC6-BCD8-51B3F6438B28}" destId="{A9E63F1C-261D-46B9-8F19-FD56DB62148D}" srcOrd="1" destOrd="0" presId="urn:microsoft.com/office/officeart/2005/8/layout/cycle2"/>
    <dgm:cxn modelId="{1250DABE-D7B1-4BE9-A3EE-6325D5174CF8}" type="presParOf" srcId="{8182FA97-F8A7-4949-BA5B-EF1180B3B3B3}" destId="{E6A0DCA1-7C2D-4252-9BC8-CE2F28A8E587}" srcOrd="0" destOrd="0" presId="urn:microsoft.com/office/officeart/2005/8/layout/cycle2"/>
    <dgm:cxn modelId="{24896402-E2DD-4AFE-ACDA-5D735350BA79}" type="presParOf" srcId="{8182FA97-F8A7-4949-BA5B-EF1180B3B3B3}" destId="{325F75AB-18DC-4CA3-B19C-49D3304BCFF1}" srcOrd="1" destOrd="0" presId="urn:microsoft.com/office/officeart/2005/8/layout/cycle2"/>
    <dgm:cxn modelId="{D3FE0544-B50D-4FE5-BA49-72CF8200B82F}" type="presParOf" srcId="{325F75AB-18DC-4CA3-B19C-49D3304BCFF1}" destId="{762C1ACC-99ED-47FC-A16B-0E258D21A5EC}" srcOrd="0" destOrd="0" presId="urn:microsoft.com/office/officeart/2005/8/layout/cycle2"/>
    <dgm:cxn modelId="{B83FC195-A615-4731-83A1-7CF7B60F21D5}" type="presParOf" srcId="{8182FA97-F8A7-4949-BA5B-EF1180B3B3B3}" destId="{5880DA0B-BA07-4642-A347-9B56ABA1C67D}" srcOrd="2" destOrd="0" presId="urn:microsoft.com/office/officeart/2005/8/layout/cycle2"/>
    <dgm:cxn modelId="{B0E20333-501C-406F-9ACE-1E9E749CE638}" type="presParOf" srcId="{8182FA97-F8A7-4949-BA5B-EF1180B3B3B3}" destId="{5F79F4AD-C741-4362-923A-A1DE0FAA91D7}" srcOrd="3" destOrd="0" presId="urn:microsoft.com/office/officeart/2005/8/layout/cycle2"/>
    <dgm:cxn modelId="{92A044D5-96C0-4C2D-A0E4-24F80A14619A}" type="presParOf" srcId="{5F79F4AD-C741-4362-923A-A1DE0FAA91D7}" destId="{E3EEE5BB-B466-42B2-9CB6-F6574D76F8E5}" srcOrd="0" destOrd="0" presId="urn:microsoft.com/office/officeart/2005/8/layout/cycle2"/>
    <dgm:cxn modelId="{32265ABC-E801-4177-888E-12B9CF38C252}" type="presParOf" srcId="{8182FA97-F8A7-4949-BA5B-EF1180B3B3B3}" destId="{0CF6DBC1-98CC-4749-BD35-F65E60854BFD}" srcOrd="4" destOrd="0" presId="urn:microsoft.com/office/officeart/2005/8/layout/cycle2"/>
    <dgm:cxn modelId="{E5A8AE2E-55DF-46BC-B449-37A3FA5CF55E}" type="presParOf" srcId="{8182FA97-F8A7-4949-BA5B-EF1180B3B3B3}" destId="{7A47434A-D8C4-4DE0-94BA-823C62A08426}" srcOrd="5" destOrd="0" presId="urn:microsoft.com/office/officeart/2005/8/layout/cycle2"/>
    <dgm:cxn modelId="{F7F675B2-B11C-4331-91FD-DDF025EBDEBC}" type="presParOf" srcId="{7A47434A-D8C4-4DE0-94BA-823C62A08426}" destId="{15DBFD29-4C02-40A5-ACF8-3F7CCDC4C10B}" srcOrd="0" destOrd="0" presId="urn:microsoft.com/office/officeart/2005/8/layout/cycle2"/>
    <dgm:cxn modelId="{88CB4029-DC5C-47F4-8420-E205F2770BA9}" type="presParOf" srcId="{8182FA97-F8A7-4949-BA5B-EF1180B3B3B3}" destId="{E3A001B3-128E-4CA3-8027-BB1A5C15B509}" srcOrd="6" destOrd="0" presId="urn:microsoft.com/office/officeart/2005/8/layout/cycle2"/>
    <dgm:cxn modelId="{95B87BA5-BB2B-4573-9E7D-97F1EA568D4C}" type="presParOf" srcId="{8182FA97-F8A7-4949-BA5B-EF1180B3B3B3}" destId="{794778BE-F956-4268-A683-351EC3E4586C}" srcOrd="7" destOrd="0" presId="urn:microsoft.com/office/officeart/2005/8/layout/cycle2"/>
    <dgm:cxn modelId="{5B3475A5-801D-47D8-BB04-65FE474FE186}" type="presParOf" srcId="{794778BE-F956-4268-A683-351EC3E4586C}" destId="{A9E63F1C-261D-46B9-8F19-FD56DB62148D}" srcOrd="0" destOrd="0" presId="urn:microsoft.com/office/officeart/2005/8/layout/cycle2"/>
    <dgm:cxn modelId="{320E583E-21EB-4DE6-8ED9-F06FC3889ED6}" type="presParOf" srcId="{8182FA97-F8A7-4949-BA5B-EF1180B3B3B3}" destId="{86461EE9-47CC-4304-9997-ED3858251715}" srcOrd="8" destOrd="0" presId="urn:microsoft.com/office/officeart/2005/8/layout/cycle2"/>
    <dgm:cxn modelId="{3DC0A1D0-0442-4BAF-A9D5-23C66492FE95}" type="presParOf" srcId="{8182FA97-F8A7-4949-BA5B-EF1180B3B3B3}" destId="{C9277ECE-40D4-45BA-B8B6-930CAE157D03}" srcOrd="9" destOrd="0" presId="urn:microsoft.com/office/officeart/2005/8/layout/cycle2"/>
    <dgm:cxn modelId="{9533699D-59D5-4749-B0B8-D9E1B7D5F9F5}" type="presParOf" srcId="{C9277ECE-40D4-45BA-B8B6-930CAE157D03}" destId="{4677BE25-4FFF-4CDD-A762-3B5AB21110B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A0DCA1-7C2D-4252-9BC8-CE2F28A8E587}">
      <dsp:nvSpPr>
        <dsp:cNvPr id="0" name=""/>
        <dsp:cNvSpPr/>
      </dsp:nvSpPr>
      <dsp:spPr>
        <a:xfrm>
          <a:off x="3108815" y="143"/>
          <a:ext cx="2011969" cy="1366242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rPr>
            <a:t>পুস্পাক্ষ </a:t>
          </a:r>
          <a:endParaRPr lang="en-US" sz="20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honar Bangla" pitchFamily="34" charset="0"/>
            <a:cs typeface="Shonar Bangla" pitchFamily="34" charset="0"/>
          </a:endParaRPr>
        </a:p>
      </dsp:txBody>
      <dsp:txXfrm>
        <a:off x="3403461" y="200225"/>
        <a:ext cx="1422677" cy="966078"/>
      </dsp:txXfrm>
    </dsp:sp>
    <dsp:sp modelId="{325F75AB-18DC-4CA3-B19C-49D3304BCFF1}">
      <dsp:nvSpPr>
        <dsp:cNvPr id="0" name=""/>
        <dsp:cNvSpPr/>
      </dsp:nvSpPr>
      <dsp:spPr>
        <a:xfrm rot="2160000">
          <a:off x="4846930" y="1052979"/>
          <a:ext cx="18813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4852320" y="1128612"/>
        <a:ext cx="131696" cy="276664"/>
      </dsp:txXfrm>
    </dsp:sp>
    <dsp:sp modelId="{5880DA0B-BA07-4642-A347-9B56ABA1C67D}">
      <dsp:nvSpPr>
        <dsp:cNvPr id="0" name=""/>
        <dsp:cNvSpPr/>
      </dsp:nvSpPr>
      <dsp:spPr>
        <a:xfrm>
          <a:off x="4769828" y="1206939"/>
          <a:ext cx="2011969" cy="1366242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rPr>
            <a:t>বৃতি </a:t>
          </a:r>
          <a:endParaRPr lang="en-US" sz="2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honar Bangla" pitchFamily="34" charset="0"/>
            <a:cs typeface="Shonar Bangla" pitchFamily="34" charset="0"/>
          </a:endParaRPr>
        </a:p>
      </dsp:txBody>
      <dsp:txXfrm>
        <a:off x="5064474" y="1407021"/>
        <a:ext cx="1422677" cy="966078"/>
      </dsp:txXfrm>
    </dsp:sp>
    <dsp:sp modelId="{5F79F4AD-C741-4362-923A-A1DE0FAA91D7}">
      <dsp:nvSpPr>
        <dsp:cNvPr id="0" name=""/>
        <dsp:cNvSpPr/>
      </dsp:nvSpPr>
      <dsp:spPr>
        <a:xfrm rot="6480000">
          <a:off x="5289269" y="2626549"/>
          <a:ext cx="344665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5356945" y="2669601"/>
        <a:ext cx="241266" cy="276664"/>
      </dsp:txXfrm>
    </dsp:sp>
    <dsp:sp modelId="{0CF6DBC1-98CC-4749-BD35-F65E60854BFD}">
      <dsp:nvSpPr>
        <dsp:cNvPr id="0" name=""/>
        <dsp:cNvSpPr/>
      </dsp:nvSpPr>
      <dsp:spPr>
        <a:xfrm>
          <a:off x="4135377" y="3159577"/>
          <a:ext cx="2011969" cy="1366242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rPr>
            <a:t>দলমন্ডল</a:t>
          </a:r>
          <a:endParaRPr lang="en-US" sz="2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honar Bangla" pitchFamily="34" charset="0"/>
            <a:cs typeface="Shonar Bangla" pitchFamily="34" charset="0"/>
          </a:endParaRPr>
        </a:p>
      </dsp:txBody>
      <dsp:txXfrm>
        <a:off x="4430023" y="3359659"/>
        <a:ext cx="1422677" cy="966078"/>
      </dsp:txXfrm>
    </dsp:sp>
    <dsp:sp modelId="{7A47434A-D8C4-4DE0-94BA-823C62A08426}">
      <dsp:nvSpPr>
        <dsp:cNvPr id="0" name=""/>
        <dsp:cNvSpPr/>
      </dsp:nvSpPr>
      <dsp:spPr>
        <a:xfrm rot="10800000">
          <a:off x="4104511" y="3612145"/>
          <a:ext cx="21812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4111055" y="3704366"/>
        <a:ext cx="15268" cy="276664"/>
      </dsp:txXfrm>
    </dsp:sp>
    <dsp:sp modelId="{E3A001B3-128E-4CA3-8027-BB1A5C15B509}">
      <dsp:nvSpPr>
        <dsp:cNvPr id="0" name=""/>
        <dsp:cNvSpPr/>
      </dsp:nvSpPr>
      <dsp:spPr>
        <a:xfrm>
          <a:off x="2082252" y="3159577"/>
          <a:ext cx="2011969" cy="1366242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rPr>
            <a:t> পুংকেশর</a:t>
          </a:r>
          <a:endParaRPr lang="en-US" sz="32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honar Bangla" pitchFamily="34" charset="0"/>
            <a:cs typeface="Shonar Bangla" pitchFamily="34" charset="0"/>
          </a:endParaRPr>
        </a:p>
      </dsp:txBody>
      <dsp:txXfrm>
        <a:off x="2376898" y="3359659"/>
        <a:ext cx="1422677" cy="966078"/>
      </dsp:txXfrm>
    </dsp:sp>
    <dsp:sp modelId="{794778BE-F956-4268-A683-351EC3E4586C}">
      <dsp:nvSpPr>
        <dsp:cNvPr id="0" name=""/>
        <dsp:cNvSpPr/>
      </dsp:nvSpPr>
      <dsp:spPr>
        <a:xfrm rot="15120000">
          <a:off x="2601693" y="2645103"/>
          <a:ext cx="344665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2669369" y="2786493"/>
        <a:ext cx="241266" cy="276664"/>
      </dsp:txXfrm>
    </dsp:sp>
    <dsp:sp modelId="{86461EE9-47CC-4304-9997-ED3858251715}">
      <dsp:nvSpPr>
        <dsp:cNvPr id="0" name=""/>
        <dsp:cNvSpPr/>
      </dsp:nvSpPr>
      <dsp:spPr>
        <a:xfrm>
          <a:off x="1447802" y="1206939"/>
          <a:ext cx="2011969" cy="1366242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rPr>
            <a:t>গর্ভাশয় </a:t>
          </a:r>
          <a:endParaRPr lang="en-US" sz="2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honar Bangla" pitchFamily="34" charset="0"/>
            <a:cs typeface="Shonar Bangla" pitchFamily="34" charset="0"/>
          </a:endParaRPr>
        </a:p>
      </dsp:txBody>
      <dsp:txXfrm>
        <a:off x="1742448" y="1407021"/>
        <a:ext cx="1422677" cy="966078"/>
      </dsp:txXfrm>
    </dsp:sp>
    <dsp:sp modelId="{C9277ECE-40D4-45BA-B8B6-930CAE157D03}">
      <dsp:nvSpPr>
        <dsp:cNvPr id="0" name=""/>
        <dsp:cNvSpPr/>
      </dsp:nvSpPr>
      <dsp:spPr>
        <a:xfrm rot="19440000">
          <a:off x="3185916" y="1059238"/>
          <a:ext cx="18813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3191306" y="1168047"/>
        <a:ext cx="131696" cy="2766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bn-BD" sz="8900" dirty="0" smtClean="0">
                <a:latin typeface="Shonar Bangla" pitchFamily="34" charset="0"/>
                <a:cs typeface="Shonar Bangla" pitchFamily="34" charset="0"/>
              </a:rPr>
              <a:t>স্বাগতম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4" name="Content Placeholder 3" descr="jq068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1" y="1769270"/>
            <a:ext cx="5827540" cy="425053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  <a:solidFill>
            <a:schemeClr val="accent3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নিচের ছবিতে কি দেখতে পাচ্ছ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bn-BD" sz="3200" dirty="0" smtClean="0">
                <a:latin typeface="Shonar Bangla" pitchFamily="34" charset="0"/>
                <a:cs typeface="Shonar Bangla" pitchFamily="34" charset="0"/>
              </a:rPr>
              <a:t>মৌমাছি ফুলের উপর বসেছে </a:t>
            </a:r>
            <a:endParaRPr lang="en-US" sz="3200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7" name="Content Placeholder 6" descr="Bee-Flower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" y="2438400"/>
            <a:ext cx="4040188" cy="3548632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bn-BD" sz="2000" dirty="0" smtClean="0">
                <a:latin typeface="Shonar Bangla" pitchFamily="34" charset="0"/>
                <a:cs typeface="Shonar Bangla" pitchFamily="34" charset="0"/>
              </a:rPr>
              <a:t>মৌমাছি এক ফুল থেকে অন্য ফুলে যাচ্ছে </a:t>
            </a:r>
            <a:endParaRPr lang="en-US" sz="2000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8" name="Content Placeholder 7" descr="Pollination.gif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5025" y="2362200"/>
            <a:ext cx="4498975" cy="2736718"/>
          </a:xfrm>
        </p:spPr>
      </p:pic>
      <p:sp>
        <p:nvSpPr>
          <p:cNvPr id="9" name="Rectangle 8"/>
          <p:cNvSpPr/>
          <p:nvPr/>
        </p:nvSpPr>
        <p:spPr>
          <a:xfrm>
            <a:off x="5867400" y="5715000"/>
            <a:ext cx="2286000" cy="6096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পরাগায়ন 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 build="p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bn-BD" sz="5400" dirty="0" smtClean="0">
                <a:latin typeface="Shonar Bangla" pitchFamily="34" charset="0"/>
                <a:cs typeface="Shonar Bangla" pitchFamily="34" charset="0"/>
              </a:rPr>
              <a:t>পরাগায়ন 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bn-BD" sz="4800" dirty="0" smtClean="0">
                <a:latin typeface="Shonar Bangla" pitchFamily="34" charset="0"/>
                <a:cs typeface="Shonar Bangla" pitchFamily="34" charset="0"/>
              </a:rPr>
              <a:t>ফুলের পরাগধানী হতে পরাগরেণুর একই ফুলে অথবা একই জাতের অন্য ফুলের গর্ভমুন্ডে স্থানান্তরিত হওয়াকে পরাগায়ন বলে । 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162800" cy="673100"/>
          </a:xfrm>
          <a:solidFill>
            <a:schemeClr val="accent3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পরাগায়নের প্রকারভেদ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1"/>
            <a:ext cx="8229600" cy="3429000"/>
          </a:xfrm>
          <a:solidFill>
            <a:schemeClr val="accent3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পরাগায়ন দুই প্রকার । </a:t>
            </a:r>
          </a:p>
          <a:p>
            <a:pPr>
              <a:buNone/>
            </a:pP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যথা –  স্ব-পরাগায়ন </a:t>
            </a:r>
          </a:p>
          <a:p>
            <a:pPr>
              <a:buNone/>
            </a:pP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          পর-পরাগায়ন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bn-B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পরাগায়নের মাধ্যম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4" name="Content Placeholder 3" descr="Bee-Flow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676400"/>
            <a:ext cx="4198592" cy="3687763"/>
          </a:xfrm>
        </p:spPr>
      </p:pic>
      <p:pic>
        <p:nvPicPr>
          <p:cNvPr id="6" name="Picture 5" descr="Bird-Pollination-P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1676400"/>
            <a:ext cx="4267200" cy="36766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410200" y="5867400"/>
            <a:ext cx="1981200" cy="4572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পাখি 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95400" y="5943600"/>
            <a:ext cx="1828800" cy="4572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পতঙ্গ 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esser-long-nosed-bat-l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249" y="1219200"/>
            <a:ext cx="5014383" cy="39243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733800" y="5638800"/>
            <a:ext cx="19812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বাদুড়</a:t>
            </a:r>
            <a:r>
              <a:rPr lang="bn-BD" sz="3600" dirty="0" smtClean="0">
                <a:latin typeface="Shonar Bangla" pitchFamily="34" charset="0"/>
                <a:cs typeface="Shonar Bangla" pitchFamily="34" charset="0"/>
              </a:rPr>
              <a:t> 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এবার নিচের প্রশ্নগুলোর উত্তর দাও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/>
          </a:solidFill>
          <a:ln w="38100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একটি আদর্শ ফুলের কয়টি অংশ থাকে । </a:t>
            </a:r>
          </a:p>
          <a:p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ফুলের অংশগুলোর নাম বল । </a:t>
            </a:r>
          </a:p>
          <a:p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পরাগায়ন কি ? </a:t>
            </a:r>
          </a:p>
          <a:p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পরাগায়ন কত প্রকার এবং কি কি ? </a:t>
            </a:r>
          </a:p>
          <a:p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পরাগায়নের মাধ্যমগুলোর নাম বল ।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3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বাড়ির কাজ 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3"/>
          </a:solidFill>
          <a:ln w="28575"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bn-BD" sz="4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তোমার বাড়ির আশেপাশে দেখা বিভিন্ন রকম ফুলের অংশগুলো পর্যবেক্ষন করবে । </a:t>
            </a:r>
          </a:p>
          <a:p>
            <a:r>
              <a:rPr lang="bn-BD" sz="4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পরাগায়নের আর কি কি মাধ্যম আচ্ছে তার একটি তালিকা তৈরি করে আনবে । 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8000" dirty="0" smtClean="0">
                <a:latin typeface="Shonar Bangla" pitchFamily="34" charset="0"/>
                <a:cs typeface="Shonar Bangla" pitchFamily="34" charset="0"/>
              </a:rPr>
              <a:t>ধন্যবাদ </a:t>
            </a:r>
            <a:endParaRPr lang="en-US" sz="8000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4" name="Content Placeholder 3" descr="PHIhw10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9435" y="1769968"/>
            <a:ext cx="6456765" cy="432603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4809298"/>
            <a:ext cx="4886325" cy="2048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713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Aveyj</a:t>
            </a:r>
            <a:r>
              <a:rPr lang="en-US" sz="3713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713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Kvjvg</a:t>
            </a:r>
            <a:r>
              <a:rPr lang="en-US" sz="3713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713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AvRv</a:t>
            </a:r>
            <a:r>
              <a:rPr lang="en-US" sz="3713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 </a:t>
            </a:r>
            <a:r>
              <a:rPr lang="en-US" sz="3713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iæ‡ej</a:t>
            </a:r>
            <a:r>
              <a:rPr lang="en-US" sz="3713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</a:t>
            </a:r>
            <a:endParaRPr lang="bn-BD" sz="3713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en-US" sz="27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knx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 </a:t>
            </a:r>
            <a:r>
              <a:rPr lang="en-US" sz="27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AvjvDwÏb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D”P we`¨</a:t>
            </a:r>
            <a:r>
              <a:rPr lang="en-US" sz="27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vjq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27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wgR©vcyi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27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cvKzw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›`qv, </a:t>
            </a:r>
            <a:r>
              <a:rPr lang="en-US" sz="27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wK‡kviMÄ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</a:p>
          <a:p>
            <a:pPr algn="ctr"/>
            <a:endParaRPr lang="bn-B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199" y="241678"/>
            <a:ext cx="5114925" cy="440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50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পাঠ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পরিচিতি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1600200"/>
            <a:ext cx="7772400" cy="4525963"/>
          </a:xfr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bn-BD" sz="4800" dirty="0"/>
              <a:t> </a:t>
            </a:r>
            <a:r>
              <a:rPr lang="bn-BD" sz="4800" dirty="0" smtClean="0">
                <a:latin typeface="Shonar Bangla" pitchFamily="34" charset="0"/>
                <a:cs typeface="Shonar Bangla" pitchFamily="34" charset="0"/>
              </a:rPr>
              <a:t>বিষয় – বিজ্ঞান </a:t>
            </a:r>
          </a:p>
          <a:p>
            <a:pPr algn="ctr">
              <a:buNone/>
            </a:pPr>
            <a:r>
              <a:rPr lang="bn-BD" sz="4800" dirty="0" smtClean="0">
                <a:latin typeface="Shonar Bangla" pitchFamily="34" charset="0"/>
                <a:cs typeface="Shonar Bangla" pitchFamily="34" charset="0"/>
              </a:rPr>
              <a:t>শ্রেণী – ৮ম</a:t>
            </a:r>
            <a:endParaRPr lang="bn-BD" dirty="0" smtClean="0"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bn-BD" sz="4400" dirty="0" smtClean="0">
                <a:latin typeface="Shonar Bangla" pitchFamily="34" charset="0"/>
                <a:cs typeface="Shonar Bangla" pitchFamily="34" charset="0"/>
              </a:rPr>
              <a:t>অধ্যায়  -  ৪র্থ </a:t>
            </a:r>
            <a:endParaRPr lang="bn-BD" dirty="0" smtClean="0"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bn-BD" sz="4800" dirty="0" smtClean="0">
                <a:latin typeface="Shonar Bangla" pitchFamily="34" charset="0"/>
                <a:cs typeface="Shonar Bangla" pitchFamily="34" charset="0"/>
              </a:rPr>
              <a:t>পাঠ  - ৪ – ৬ </a:t>
            </a:r>
            <a:endParaRPr lang="bn-BD" dirty="0" smtClean="0"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bn-BD" sz="4400" dirty="0" smtClean="0">
                <a:latin typeface="Shonar Bangla" pitchFamily="34" charset="0"/>
                <a:cs typeface="Shonar Bangla" pitchFamily="34" charset="0"/>
              </a:rPr>
              <a:t>সময়  -  ৫০ মিনিট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bn-BD" sz="6600" dirty="0" smtClean="0">
                <a:latin typeface="Shonar Bangla" pitchFamily="34" charset="0"/>
                <a:cs typeface="Shonar Bangla" pitchFamily="34" charset="0"/>
              </a:rPr>
              <a:t>এসো কয়েকটি ছবি দেখি 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4" name="Content Placeholder 3" descr="cross-section-of-hibiscus-flow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00200"/>
            <a:ext cx="4256617" cy="3306763"/>
          </a:xfrm>
        </p:spPr>
      </p:pic>
      <p:pic>
        <p:nvPicPr>
          <p:cNvPr id="5" name="Picture 4" descr="rthu10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1600200"/>
            <a:ext cx="4495800" cy="35966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bn-BD" sz="8000" dirty="0" smtClean="0">
                <a:latin typeface="Shonar Bangla" pitchFamily="34" charset="0"/>
                <a:cs typeface="Shonar Bangla" pitchFamily="34" charset="0"/>
              </a:rPr>
              <a:t>আজকের পাঠ 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7391400" cy="1752600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60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 ফুলের বিভিন্ন অংশ এবং পরাগায়ন</a:t>
            </a:r>
            <a:endParaRPr lang="en-US" sz="6000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bn-BD" sz="6000" dirty="0" smtClean="0">
                <a:latin typeface="Shonar Bangla" pitchFamily="34" charset="0"/>
                <a:cs typeface="Shonar Bangla" pitchFamily="34" charset="0"/>
              </a:rPr>
              <a:t> এই পাঠ শেষে শিক্ষার্থীরা -</a:t>
            </a:r>
            <a:endParaRPr lang="en-US" sz="60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  <a:ln w="3810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bn-BD" sz="5200" dirty="0" smtClean="0">
                <a:latin typeface="Shonar Bangla" pitchFamily="34" charset="0"/>
                <a:cs typeface="Shonar Bangla" pitchFamily="34" charset="0"/>
              </a:rPr>
              <a:t>ফুলের বিভিন্ন অংশ সম্পর্কে জানতে পারবে । </a:t>
            </a:r>
          </a:p>
          <a:p>
            <a:r>
              <a:rPr lang="bn-BD" sz="5200" dirty="0" smtClean="0">
                <a:latin typeface="Shonar Bangla" pitchFamily="34" charset="0"/>
                <a:cs typeface="Shonar Bangla" pitchFamily="34" charset="0"/>
              </a:rPr>
              <a:t>পরাগায়ন কি বলতে পারবে । </a:t>
            </a:r>
          </a:p>
          <a:p>
            <a:r>
              <a:rPr lang="bn-BD" sz="5200" dirty="0" smtClean="0">
                <a:latin typeface="Shonar Bangla" pitchFamily="34" charset="0"/>
                <a:cs typeface="Shonar Bangla" pitchFamily="34" charset="0"/>
              </a:rPr>
              <a:t>পরাগায়নের প্রকারভেদ করতে পারবে । </a:t>
            </a:r>
          </a:p>
          <a:p>
            <a:r>
              <a:rPr lang="bn-BD" sz="5200" dirty="0" smtClean="0">
                <a:latin typeface="Shonar Bangla" pitchFamily="34" charset="0"/>
                <a:cs typeface="Shonar Bangla" pitchFamily="34" charset="0"/>
              </a:rPr>
              <a:t>পরাগায়নের মাধ্যম সম্পর্কে বলতে পারবে 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bn-B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নিচের ছবিটি লক্ষ্য কর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4" name="Content Placeholder 3" descr="stock-vector-cross-section-of-flower-flower-structure-3389894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600200"/>
            <a:ext cx="5470609" cy="4495800"/>
          </a:xfrm>
        </p:spPr>
      </p:pic>
      <p:sp>
        <p:nvSpPr>
          <p:cNvPr id="6" name="Right Arrow 5"/>
          <p:cNvSpPr/>
          <p:nvPr/>
        </p:nvSpPr>
        <p:spPr>
          <a:xfrm>
            <a:off x="5486400" y="3352800"/>
            <a:ext cx="685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4267200" y="2743200"/>
            <a:ext cx="1828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3276600" y="4038600"/>
            <a:ext cx="27432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114800" y="4648200"/>
            <a:ext cx="19050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3048000" y="5486400"/>
            <a:ext cx="2895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76999" y="2438400"/>
            <a:ext cx="22260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পুংকেশর  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53199" y="3200400"/>
            <a:ext cx="2308486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পাপড়ি 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24599" y="3810000"/>
            <a:ext cx="264260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গর্ভাশয় 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76999" y="4572000"/>
            <a:ext cx="2390931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বৃতি </a:t>
            </a: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476999" y="5334000"/>
            <a:ext cx="251676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পুস্পাক্ষ 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14400" y="6248400"/>
            <a:ext cx="7086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একটি আদর্শ ফুলের বিভিন্ন অংশ 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bn-BD" sz="5400" dirty="0" smtClean="0">
                <a:latin typeface="Shonar Bangla" pitchFamily="34" charset="0"/>
                <a:cs typeface="Shonar Bangla" pitchFamily="34" charset="0"/>
              </a:rPr>
              <a:t>একটি আদর্শ ফুলের ৫টি অংশ </a:t>
            </a:r>
            <a:endParaRPr lang="en-US" sz="5400" dirty="0">
              <a:latin typeface="Shonar Bangla" pitchFamily="34" charset="0"/>
              <a:cs typeface="Shonar Bangl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288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6600" dirty="0" smtClean="0">
                <a:latin typeface="Shonar Bangla" pitchFamily="34" charset="0"/>
                <a:cs typeface="Shonar Bangla" pitchFamily="34" charset="0"/>
              </a:rPr>
              <a:t>দলীয় কাজ </a:t>
            </a:r>
            <a:endParaRPr lang="en-US" sz="66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bn-BD" sz="5400" dirty="0" smtClean="0">
                <a:latin typeface="Shonar Bangla" pitchFamily="34" charset="0"/>
                <a:cs typeface="Shonar Bangla" pitchFamily="34" charset="0"/>
              </a:rPr>
              <a:t>একটি জবা ফুলের বিভিন্ন অংশ আলাদা করে দেখাও এবং অংশগুলোর নাম বল ।  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236</Words>
  <Application>Microsoft Office PowerPoint</Application>
  <PresentationFormat>On-screen Show (4:3)</PresentationFormat>
  <Paragraphs>57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NikoshBAN</vt:lpstr>
      <vt:lpstr>Shonar Bangla</vt:lpstr>
      <vt:lpstr>SutonnyMJ</vt:lpstr>
      <vt:lpstr>Vrinda</vt:lpstr>
      <vt:lpstr>Office Theme</vt:lpstr>
      <vt:lpstr>1_Office Theme</vt:lpstr>
      <vt:lpstr>স্বাগতম</vt:lpstr>
      <vt:lpstr>PowerPoint Presentation</vt:lpstr>
      <vt:lpstr>পাঠ পরিচিতি</vt:lpstr>
      <vt:lpstr>এসো কয়েকটি ছবি দেখি </vt:lpstr>
      <vt:lpstr>আজকের পাঠ </vt:lpstr>
      <vt:lpstr> এই পাঠ শেষে শিক্ষার্থীরা -</vt:lpstr>
      <vt:lpstr>নিচের ছবিটি লক্ষ্য কর </vt:lpstr>
      <vt:lpstr>একটি আদর্শ ফুলের ৫টি অংশ </vt:lpstr>
      <vt:lpstr>দলীয় কাজ </vt:lpstr>
      <vt:lpstr>নিচের ছবিতে কি দেখতে পাচ্ছ </vt:lpstr>
      <vt:lpstr>পরাগায়ন </vt:lpstr>
      <vt:lpstr>পরাগায়নের প্রকারভেদ </vt:lpstr>
      <vt:lpstr>পরাগায়নের মাধ্যম </vt:lpstr>
      <vt:lpstr>PowerPoint Presentation</vt:lpstr>
      <vt:lpstr>এবার নিচের প্রশ্নগুলোর উত্তর দাও </vt:lpstr>
      <vt:lpstr>বাড়ির কাজ </vt:lpstr>
      <vt:lpstr>ধন্যবাদ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rukshana</dc:creator>
  <cp:lastModifiedBy>HS99N72</cp:lastModifiedBy>
  <cp:revision>38</cp:revision>
  <dcterms:created xsi:type="dcterms:W3CDTF">2006-08-16T00:00:00Z</dcterms:created>
  <dcterms:modified xsi:type="dcterms:W3CDTF">2019-12-12T12:31:58Z</dcterms:modified>
</cp:coreProperties>
</file>