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sz="9800" dirty="0" smtClean="0">
                <a:latin typeface="Shonar Bangla" pitchFamily="34" charset="0"/>
                <a:cs typeface="Shonar Bangla" pitchFamily="34" charset="0"/>
              </a:rPr>
              <a:t>স্বাগতম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Content Placeholder 3" descr="enpo120628_d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4412" y="1600200"/>
            <a:ext cx="681517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ফুলের কোন অংশ ফলে পরিণত হয় তার উপর ভিত্তি করে ফলের প্রকারভেদ -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প্রকৃত ফল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শুধু গর্ভাশয় ফলে পরিণত হয়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অপ্রকৃত ফল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গর্ভাশয় ছাড়া ফুলের অন্যান্য অংশ পুষ্ট হয়ে ফলে পরিণত হয়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7" name="Picture 6" descr="Mango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819400"/>
            <a:ext cx="3657599" cy="3429000"/>
          </a:xfrm>
          <a:prstGeom prst="rect">
            <a:avLst/>
          </a:prstGeom>
        </p:spPr>
      </p:pic>
      <p:pic>
        <p:nvPicPr>
          <p:cNvPr id="8" name="Picture 7" descr="apl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204492"/>
            <a:ext cx="3657600" cy="3653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১ । সরল ফল </a:t>
            </a:r>
          </a:p>
          <a:p>
            <a:pPr>
              <a:buNone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২ । গুচ্ছ ফল </a:t>
            </a:r>
          </a:p>
          <a:p>
            <a:pPr>
              <a:buNone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৩ । যৌগিক ফল  </a:t>
            </a:r>
          </a:p>
          <a:p>
            <a:pPr>
              <a:buNone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সরল ফল আবার দুই ধরনের । যথা – </a:t>
            </a:r>
          </a:p>
          <a:p>
            <a:pPr>
              <a:buNone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রসাল ফল এবং নিরস ফল ।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সকল প্রকৃত ও অপ্রকৃত ফলকে তিনভাগে ভাগ করা যায়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ana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3062408"/>
            <a:ext cx="3949700" cy="3166941"/>
          </a:xfrm>
          <a:prstGeom prst="rect">
            <a:avLst/>
          </a:prstGeom>
        </p:spPr>
      </p:pic>
      <p:pic>
        <p:nvPicPr>
          <p:cNvPr id="3" name="Picture 2" descr="Mango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0"/>
            <a:ext cx="4648200" cy="38463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524000"/>
            <a:ext cx="3429000" cy="838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Shonar Bangla" pitchFamily="34" charset="0"/>
                <a:cs typeface="Shonar Bangla" pitchFamily="34" charset="0"/>
              </a:rPr>
              <a:t>সরল ফল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5105400"/>
            <a:ext cx="26670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ফলগুলো কোন প্রকারের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ck-fru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0"/>
            <a:ext cx="4210050" cy="4210050"/>
          </a:xfrm>
          <a:prstGeom prst="rect">
            <a:avLst/>
          </a:prstGeom>
        </p:spPr>
      </p:pic>
      <p:pic>
        <p:nvPicPr>
          <p:cNvPr id="3" name="Picture 2" descr="187265-Daya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743200"/>
            <a:ext cx="4114800" cy="3086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1219200"/>
            <a:ext cx="41148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কোন ফলটি যৌগিক এবং কোনটি গুচ্ছ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5960" y="4572000"/>
            <a:ext cx="283464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যৌগিক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1120" y="5638800"/>
            <a:ext cx="201168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গুচ্ছ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নিচের প্রশ্নগুলোর উত্তর দাও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নিষিক্তকরণ কাকে বলে ? 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ফল কি ? 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ফলের প্রকারভেদ কর । 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বিভিন্ন প্রকার ফলের উদাহরণ দাও ।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বাড়ির কাজ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বিভিন্ন প্রকারের ফল সংগ্রহ করে সেগুলো কী ধরনের ফল তা খাতায় লিখে আনবে 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ধন্যবাদ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Content Placeholder 3" descr="primary-1-lesson-10-I-am-Thankful-for-trees-plants-and-flow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809298"/>
            <a:ext cx="4886325" cy="204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AvRv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</a:t>
            </a:r>
            <a:endParaRPr lang="bn-BD" sz="371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knx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vjq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241678"/>
            <a:ext cx="5114925" cy="44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800" dirty="0"/>
              <a:t> </a:t>
            </a:r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বিষয় – বিজ্ঞান </a:t>
            </a:r>
          </a:p>
          <a:p>
            <a:pPr algn="ctr">
              <a:buNone/>
            </a:pPr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শ্রেণী – ৮ম</a:t>
            </a:r>
            <a:endParaRPr lang="bn-BD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অধ্যায়  -  ৪র্থ </a:t>
            </a:r>
            <a:endParaRPr lang="bn-BD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পাঠ  - ৭ ও ৮ </a:t>
            </a:r>
            <a:endParaRPr lang="bn-BD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সময়  -  ৫০ মিনিট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bn-BD" sz="6600" dirty="0" smtClean="0">
                <a:latin typeface="Shonar Bangla" pitchFamily="34" charset="0"/>
                <a:cs typeface="Shonar Bangla" pitchFamily="34" charset="0"/>
              </a:rPr>
              <a:t>নিচের ছবিগুলো দেখ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 descr="HFood-Pumpkin-post-950x6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114801"/>
            <a:ext cx="3733800" cy="2743200"/>
          </a:xfrm>
          <a:prstGeom prst="rect">
            <a:avLst/>
          </a:prstGeom>
        </p:spPr>
      </p:pic>
      <p:pic>
        <p:nvPicPr>
          <p:cNvPr id="6" name="Picture 5" descr="EdibleFlowerRecipesKids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4000"/>
            <a:ext cx="3251200" cy="2438400"/>
          </a:xfrm>
          <a:prstGeom prst="rect">
            <a:avLst/>
          </a:prstGeom>
        </p:spPr>
      </p:pic>
      <p:pic>
        <p:nvPicPr>
          <p:cNvPr id="7" name="Picture 6" descr="pumpkin-flower_fema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24000"/>
            <a:ext cx="3578812" cy="2686050"/>
          </a:xfrm>
          <a:prstGeom prst="rect">
            <a:avLst/>
          </a:prstGeom>
        </p:spPr>
      </p:pic>
      <p:pic>
        <p:nvPicPr>
          <p:cNvPr id="8" name="Picture 7" descr="PumpkinSeeds_iStockphotoThinkstock-e13503956878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4343400"/>
            <a:ext cx="38862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470025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আজকের পাঠ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নিষিক্তকরণ ও ফলের উৎপত্তি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এই পাঠ শেষে শিক্ষার্থীরা -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নিষিক্তকরণ কি তা বলতে পারবে । 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নিষিক্তকরণ প্রক্রিয়া সম্পর্কে জানতে পারবে । 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কিভাবে ফলের উৎপত্তি হয় সেটি জানতে পারবে । 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ফলের প্রকারভেদ করতে পারবে । </a:t>
            </a:r>
            <a:endPara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নিষিক্তকরণ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</p:spPr>
        <p:txBody>
          <a:bodyPr>
            <a:normAutofit fontScale="92500" lnSpcReduction="10000"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একটি পুং গ্যামেট অন্য একটি স্ত্রী-গ্যামেটের সংগে পরিপূর্ণভাবে মিলিত হওয়াকে নিষিক্তকরণ বলে । 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পরাগায়নের ফলে পরাগরেণু গর্ভমুন্ডে স্থানান্তরিত হয় </a:t>
            </a:r>
          </a:p>
          <a:p>
            <a:pPr>
              <a:buNone/>
            </a:pP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malr gamete for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04" y="381000"/>
            <a:ext cx="6907992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7800" y="914400"/>
            <a:ext cx="20955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গর্ভমুন্ড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1676400"/>
            <a:ext cx="22352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গর্ভদন্ড 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3048000"/>
            <a:ext cx="23749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গর্ভাশয়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267200"/>
            <a:ext cx="2095500" cy="457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ডিম্বক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2971800"/>
            <a:ext cx="2514600" cy="533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নিউক্লিয়াস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3810000"/>
            <a:ext cx="3276600" cy="533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সেকেন্ডারি নিউক্লিয়াস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4648200"/>
            <a:ext cx="2095500" cy="457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ডিম্বানু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5334000"/>
            <a:ext cx="2933700" cy="457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পরাগনালিকা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96100" y="4381500"/>
            <a:ext cx="2171700" cy="533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স্ত্রী-গ্যামেট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7400" y="6172200"/>
            <a:ext cx="4572000" cy="457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নিষিক্তকরণ প্রক্রিয়া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15200" cy="1162050"/>
          </a:xfrm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ফলের উৎপত্তি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05800" cy="4221163"/>
          </a:xfrm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নিষিক্তকরণের পর গর্ভাশয় এককভাবে অথবা ফুলের অন্যান্য অংশসহ পরিপুষ্ট হয়ে যে অঙ্গ গঠন করে তাকে ফল বলে । 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ডিম্বকগুলো বীজে রূপান্তরিত হয় ।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261</Words>
  <Application>Microsoft Office PowerPoint</Application>
  <PresentationFormat>On-screen Show (4:3)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NikoshBAN</vt:lpstr>
      <vt:lpstr>Shonar Bangla</vt:lpstr>
      <vt:lpstr>SutonnyMJ</vt:lpstr>
      <vt:lpstr>Vrinda</vt:lpstr>
      <vt:lpstr>Office Theme</vt:lpstr>
      <vt:lpstr>স্বাগতম </vt:lpstr>
      <vt:lpstr>PowerPoint Presentation</vt:lpstr>
      <vt:lpstr>পাঠ পরিচিতি</vt:lpstr>
      <vt:lpstr>নিচের ছবিগুলো দেখ </vt:lpstr>
      <vt:lpstr>আজকের পাঠ </vt:lpstr>
      <vt:lpstr>এই পাঠ শেষে শিক্ষার্থীরা -  </vt:lpstr>
      <vt:lpstr>নিষিক্তকরণ </vt:lpstr>
      <vt:lpstr>PowerPoint Presentation</vt:lpstr>
      <vt:lpstr>ফলের উৎপত্তি </vt:lpstr>
      <vt:lpstr>ফুলের কোন অংশ ফলে পরিণত হয় তার উপর ভিত্তি করে ফলের প্রকারভেদ - </vt:lpstr>
      <vt:lpstr>সকল প্রকৃত ও অপ্রকৃত ফলকে তিনভাগে ভাগ করা যায় </vt:lpstr>
      <vt:lpstr>PowerPoint Presentation</vt:lpstr>
      <vt:lpstr>PowerPoint Presentation</vt:lpstr>
      <vt:lpstr>নিচের প্রশ্নগুলোর উত্তর দাও </vt:lpstr>
      <vt:lpstr>বাড়ির কাজ </vt:lpstr>
      <vt:lpstr>ধন্যবাদ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rukshana</dc:creator>
  <cp:lastModifiedBy>HS99N72</cp:lastModifiedBy>
  <cp:revision>39</cp:revision>
  <dcterms:created xsi:type="dcterms:W3CDTF">2006-08-16T00:00:00Z</dcterms:created>
  <dcterms:modified xsi:type="dcterms:W3CDTF">2019-12-12T12:44:43Z</dcterms:modified>
</cp:coreProperties>
</file>