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4" r:id="rId4"/>
    <p:sldId id="258" r:id="rId5"/>
    <p:sldId id="259" r:id="rId6"/>
    <p:sldId id="260" r:id="rId7"/>
    <p:sldId id="262" r:id="rId8"/>
    <p:sldId id="261" r:id="rId9"/>
    <p:sldId id="265" r:id="rId10"/>
    <p:sldId id="266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8900" dirty="0" smtClean="0">
                <a:latin typeface="Shonar Bangla" pitchFamily="34" charset="0"/>
                <a:cs typeface="Shonar Bangla" pitchFamily="34" charset="0"/>
              </a:rPr>
              <a:t>স্বাগতম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cross-section-of-hibiscus-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মৃদগত</a:t>
            </a:r>
            <a:r>
              <a:rPr lang="bn-BD" sz="6000" dirty="0" smtClean="0">
                <a:latin typeface="Shonar Bangla" pitchFamily="34" charset="0"/>
                <a:cs typeface="Shonar Bangla" pitchFamily="34" charset="0"/>
              </a:rPr>
              <a:t> অঙ্কুরোদগম 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depositphotos_1630397-Germinating-beans-see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668" y="1600200"/>
            <a:ext cx="6148933" cy="4724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মৃদভেদী অঙ্কুরোদগম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8338799_f5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057400"/>
            <a:ext cx="6324600" cy="39508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নিচের প্রশ্নগুলোর উত্তর দাও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১। বীজের বিভিন্ন অংশের নাম বল । </a:t>
            </a:r>
          </a:p>
          <a:p>
            <a:pPr>
              <a:buNone/>
            </a:pPr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২। অঙ্কুরোদগমের সংগা দাও । </a:t>
            </a:r>
          </a:p>
          <a:p>
            <a:pPr>
              <a:buNone/>
            </a:pPr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৩। অঙ্কুরোদগম কয় ধরনের এবং কি কি ? </a:t>
            </a:r>
          </a:p>
          <a:p>
            <a:pPr>
              <a:buNone/>
            </a:pPr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৪। মৃদগত অঙ্কুরোদগম ব্যাখ্যা কর । </a:t>
            </a:r>
          </a:p>
          <a:p>
            <a:pPr>
              <a:buNone/>
            </a:pPr>
            <a:r>
              <a:rPr lang="bn-B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৫। মৃদভেদী অঙ্কুরোদগম ব্যাখ্যা কর ।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বাড়ির কাজ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বিভিন্ন ধরনের বীজ নিয়ে পরীক্ষা কর এবং বিভিন্ন অংশ পর্যবেক্ষন কর । </a:t>
            </a:r>
          </a:p>
          <a:p>
            <a:r>
              <a:rPr lang="bn-B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তোমার দেখা বিভিন্ন সবজি , ফল , বা ফসলের অঙ্কুরোদগম সম্পর্কে তালিকা কর ।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8000" dirty="0" smtClean="0">
                <a:latin typeface="Shonar Bangla" pitchFamily="34" charset="0"/>
                <a:cs typeface="Shonar Bangla" pitchFamily="34" charset="0"/>
              </a:rPr>
              <a:t>ধন্যবাদ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Birds_in_forest_Popular cut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809298"/>
            <a:ext cx="4886325" cy="2048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AvRv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3713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371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</a:t>
            </a:r>
            <a:endParaRPr lang="bn-BD" sz="371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knx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vjq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27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" y="241678"/>
            <a:ext cx="5114925" cy="44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7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</a:t>
            </a:r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00200"/>
            <a:ext cx="7924800" cy="4525963"/>
          </a:xfr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বিষয় – বিজ্ঞান </a:t>
            </a:r>
          </a:p>
          <a:p>
            <a:pPr algn="ctr">
              <a:buNone/>
            </a:pP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শ্রেণী – ৮ম</a:t>
            </a:r>
            <a:endParaRPr lang="bn-B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অধ্যায়  -  ৪র্থ </a:t>
            </a:r>
            <a:endParaRPr lang="bn-B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 - ৯ ও ১০ </a:t>
            </a:r>
            <a:endParaRPr lang="bn-B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  -  ৫০ মিনিট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নিচের ছবি গুলো ভাল করে লক্ষ্য কর 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Content Placeholder 3" descr="apl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808680"/>
            <a:ext cx="3581400" cy="3577394"/>
          </a:xfrm>
        </p:spPr>
      </p:pic>
      <p:pic>
        <p:nvPicPr>
          <p:cNvPr id="5" name="Picture 4" descr="angiosperms133523339959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2209800"/>
            <a:ext cx="4419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pigeal-Germin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143000"/>
            <a:ext cx="4655717" cy="3505200"/>
          </a:xfrm>
          <a:prstGeom prst="rect">
            <a:avLst/>
          </a:prstGeom>
        </p:spPr>
      </p:pic>
      <p:pic>
        <p:nvPicPr>
          <p:cNvPr id="3" name="Picture 2" descr="seed-sprou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19200"/>
            <a:ext cx="3505200" cy="3322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আজকের পাঠ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BD" sz="6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বীজের গঠন ও অঙ্কুরোদগম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এই পাঠ শেষে শিক্ষার্থীরা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বীজের গঠন সম্পর্কে জানতে পারবে । </a:t>
            </a:r>
          </a:p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বীজের বিভিন্ন অংশের নাম বলতে পারবে । </a:t>
            </a:r>
          </a:p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অঙ্কুরোদগম কী বলতে পারবে ।</a:t>
            </a:r>
          </a:p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অঙ্কুরোদগম কত প্রকার তা বলতে পারবে ।  </a:t>
            </a:r>
          </a:p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মৃদভেদী অঙ্কুরোদগম সম্পর্কে ধারনা পাবে । </a:t>
            </a:r>
          </a:p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মৃদগত অঙ্কুরোদগম সম্পর্কে জানতে পারবে ।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56_gram se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6985000" cy="373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71599" y="2514600"/>
            <a:ext cx="152717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ডিম্বকরন্ধ্র</a:t>
            </a: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4876800"/>
            <a:ext cx="117475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Shonar Bangla" pitchFamily="34" charset="0"/>
                <a:cs typeface="Shonar Bangla" pitchFamily="34" charset="0"/>
              </a:rPr>
              <a:t>বীজত্বক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0050" y="2081463"/>
            <a:ext cx="14097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ভ্রূনমূল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667000"/>
            <a:ext cx="187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ভ্রূনমুকুল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6337" y="3797968"/>
            <a:ext cx="17621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বীজপত্র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5537" y="4838700"/>
            <a:ext cx="1762125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Shonar Bangla" pitchFamily="34" charset="0"/>
                <a:cs typeface="Shonar Bangla" pitchFamily="34" charset="0"/>
              </a:rPr>
              <a:t>ভ্রূনমূল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5943600"/>
            <a:ext cx="70485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একটি ছোলা বীজের বিভিন্ন অংশ 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24" y="3112168"/>
            <a:ext cx="2819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বীজপত্রাবকান্ড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9800" y="3352800"/>
            <a:ext cx="1066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096000" y="4343400"/>
            <a:ext cx="978408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72224" y="4293268"/>
            <a:ext cx="2701925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Shonar Bangla" pitchFamily="34" charset="0"/>
                <a:cs typeface="Shonar Bangla" pitchFamily="34" charset="0"/>
              </a:rPr>
              <a:t>বীজপত্রাধিকান্ড</a:t>
            </a: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228600"/>
            <a:ext cx="3008313" cy="1162050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অঙ্কুরোদগম </a:t>
            </a:r>
            <a:endParaRPr lang="en-US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8600"/>
            <a:ext cx="5111750" cy="5853113"/>
          </a:xfr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বীজ থেকে শিশু উদ্ভিদ উৎপন্ন হওয়ার প্রক্রিয়াকে অঙ্কুরোদগম বলে ।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37" y="1390650"/>
            <a:ext cx="3008313" cy="4691063"/>
          </a:xfr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অঙ্কুরোদগম দুই ধরনের । যথা – </a:t>
            </a:r>
          </a:p>
          <a:p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১। মৃদগত অঙ্কুরোদগম  </a:t>
            </a:r>
          </a:p>
          <a:p>
            <a:r>
              <a:rPr lang="bn-B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২। মৃদভেদী অঙ্কুরোদগম  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213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NikoshBAN</vt:lpstr>
      <vt:lpstr>Shonar Bangla</vt:lpstr>
      <vt:lpstr>SutonnyMJ</vt:lpstr>
      <vt:lpstr>Vrinda</vt:lpstr>
      <vt:lpstr>Office Theme</vt:lpstr>
      <vt:lpstr>স্বাগতম </vt:lpstr>
      <vt:lpstr>PowerPoint Presentation</vt:lpstr>
      <vt:lpstr> পাঠপরিচিতি</vt:lpstr>
      <vt:lpstr>নিচের ছবি গুলো ভাল করে লক্ষ্য কর </vt:lpstr>
      <vt:lpstr>PowerPoint Presentation</vt:lpstr>
      <vt:lpstr>আজকের পাঠ </vt:lpstr>
      <vt:lpstr>এই পাঠ শেষে শিক্ষার্থীরা </vt:lpstr>
      <vt:lpstr>PowerPoint Presentation</vt:lpstr>
      <vt:lpstr>অঙ্কুরোদগম </vt:lpstr>
      <vt:lpstr>মৃদগত অঙ্কুরোদগম </vt:lpstr>
      <vt:lpstr>মৃদভেদী অঙ্কুরোদগম </vt:lpstr>
      <vt:lpstr>নিচের প্রশ্নগুলোর উত্তর দাও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rukshana</dc:creator>
  <cp:lastModifiedBy>HS99N72</cp:lastModifiedBy>
  <cp:revision>29</cp:revision>
  <dcterms:created xsi:type="dcterms:W3CDTF">2006-08-16T00:00:00Z</dcterms:created>
  <dcterms:modified xsi:type="dcterms:W3CDTF">2019-12-12T12:53:42Z</dcterms:modified>
</cp:coreProperties>
</file>