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6" r:id="rId4"/>
    <p:sldId id="259" r:id="rId5"/>
    <p:sldId id="260" r:id="rId6"/>
    <p:sldId id="277" r:id="rId7"/>
    <p:sldId id="261" r:id="rId8"/>
    <p:sldId id="263" r:id="rId9"/>
    <p:sldId id="265" r:id="rId10"/>
    <p:sldId id="276" r:id="rId11"/>
    <p:sldId id="272" r:id="rId12"/>
    <p:sldId id="275" r:id="rId13"/>
    <p:sldId id="268" r:id="rId14"/>
    <p:sldId id="27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99AF-D231-4E12-99F9-9D406859D99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97546-0501-4EC5-B06C-4D817B43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278"/>
                </a:solidFill>
              </a:rPr>
              <a:t>সরব</a:t>
            </a:r>
            <a:r>
              <a:rPr lang="en-US" sz="1200" dirty="0" smtClean="0">
                <a:solidFill>
                  <a:srgbClr val="191278"/>
                </a:solidFill>
              </a:rPr>
              <a:t> </a:t>
            </a:r>
            <a:r>
              <a:rPr lang="en-US" sz="1200" dirty="0" err="1" smtClean="0">
                <a:solidFill>
                  <a:srgbClr val="191278"/>
                </a:solidFill>
              </a:rPr>
              <a:t>পাঠ</a:t>
            </a:r>
            <a:r>
              <a:rPr lang="en-US" sz="1200" dirty="0" smtClean="0">
                <a:solidFill>
                  <a:srgbClr val="191278"/>
                </a:solidFill>
              </a:rPr>
              <a:t> ও </a:t>
            </a:r>
            <a:r>
              <a:rPr lang="en-US" sz="1200" dirty="0" err="1" smtClean="0">
                <a:solidFill>
                  <a:srgbClr val="191278"/>
                </a:solidFill>
              </a:rPr>
              <a:t>নিরব</a:t>
            </a:r>
            <a:r>
              <a:rPr lang="en-US" sz="1200" dirty="0" smtClean="0">
                <a:solidFill>
                  <a:srgbClr val="191278"/>
                </a:solidFill>
              </a:rPr>
              <a:t> </a:t>
            </a:r>
            <a:r>
              <a:rPr lang="en-US" sz="1200" dirty="0" err="1" smtClean="0">
                <a:solidFill>
                  <a:srgbClr val="191278"/>
                </a:solidFill>
              </a:rPr>
              <a:t>পাঠ</a:t>
            </a:r>
            <a:endParaRPr lang="en-US" sz="1200" dirty="0" smtClean="0">
              <a:solidFill>
                <a:srgbClr val="19127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F0FF-8EFE-4FBA-ACF8-B41D44571F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B84A-1A52-4410-8312-1132641256B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E490-C3F2-473C-AE13-03665D0D9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3650"/>
            <a:ext cx="4114800" cy="132343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-06.jpg"/>
          <p:cNvPicPr>
            <a:picLocks noChangeAspect="1"/>
          </p:cNvPicPr>
          <p:nvPr/>
        </p:nvPicPr>
        <p:blipFill>
          <a:blip r:embed="rId2"/>
          <a:srcRect l="6818" t="5455" r="14773"/>
          <a:stretch>
            <a:fillRect/>
          </a:stretch>
        </p:blipFill>
        <p:spPr>
          <a:xfrm>
            <a:off x="533400" y="1600200"/>
            <a:ext cx="8001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763" y="88458"/>
            <a:ext cx="59436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563" y="4724400"/>
            <a:ext cx="24384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শীত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27" y="2281241"/>
            <a:ext cx="18288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ষ্টি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8563" y="2281241"/>
            <a:ext cx="21336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7927" y="4853346"/>
            <a:ext cx="19812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_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26" y="4396007"/>
            <a:ext cx="3064729" cy="23140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 b="4477"/>
          <a:stretch/>
        </p:blipFill>
        <p:spPr>
          <a:xfrm>
            <a:off x="2937164" y="2066062"/>
            <a:ext cx="3082636" cy="1876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8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1" grpId="0" animBg="1"/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61415"/>
            <a:ext cx="3276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386" y="4294909"/>
            <a:ext cx="1424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40" y="2235449"/>
            <a:ext cx="829759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ষ্ট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506" y="2235449"/>
            <a:ext cx="795342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834" y="2226243"/>
            <a:ext cx="76070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186" y="2295516"/>
            <a:ext cx="1576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8891" y="4221298"/>
            <a:ext cx="868308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834" y="4231032"/>
            <a:ext cx="76070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ড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5506" y="4240514"/>
            <a:ext cx="795341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60218"/>
            <a:ext cx="3276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077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 কোন সময় ভাপা পিঠা খাই? </a:t>
            </a:r>
          </a:p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শীতের রোদ কেমন লাগে?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276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2895600"/>
            <a:ext cx="79248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লিখ </a:t>
            </a:r>
            <a:endParaRPr lang="bn-IN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পোহা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যুক্তবর্ণ ভে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ঙ্গে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শব্দ লিখ।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ষ্ট,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40327"/>
            <a:ext cx="4572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আরো ষ্ট ও ণ্ড দিয়ে দুইটি করে যুক্তবর্ণ  লিখে আনবে।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5715000" cy="26468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29000"/>
            <a:ext cx="8991600" cy="31527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13855"/>
            <a:ext cx="9171709" cy="6871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9050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দেলোয়ার হোসেন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নয়াটোলা সরকারি প্রাথমিক বিদ্যালয়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তেজগাঁও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ঢাকা।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8768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172200" cy="397031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২য়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শিরোনামঃ শীতের সকাল।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শীতের সকাল----শীত করত 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তাং- 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২০২০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৪০মিনিট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7799">
            <a:off x="2619879" y="1461978"/>
            <a:ext cx="7618045" cy="55115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838200"/>
            <a:ext cx="3429000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286000"/>
            <a:ext cx="838200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শোনাঃ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১.১.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বাক্য ও শব্দে ব্যব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হ্নত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বাংলা যুক্তবর্ণের ধবনি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শুনে মনে রাখতে পারবে।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১.১.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শব্দে ব্যব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হ্নত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বাংলা যুক্তবর্ণের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ধবনি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স্পষ্ট ও শুন্ধ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ভাবে বলতে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পড়াঃ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১.১.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ব্যঞ্জন পড়তে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ব্যঞ্জন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ভেঙ্গে লিখতে পারবে।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278" y="5943600"/>
            <a:ext cx="6096000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শীতের ছবি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inter morn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03" y="304800"/>
            <a:ext cx="3920915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winter mor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003" y="312972"/>
            <a:ext cx="4038600" cy="26276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Winter_Mo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926" y="3174906"/>
            <a:ext cx="3922083" cy="2547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winter-mor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031" y="3174905"/>
            <a:ext cx="4031673" cy="2547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971799"/>
            <a:ext cx="411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শীতের সকাল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61f215-b76d-4bd1-ac43-18b157526b0c-6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6309"/>
            <a:ext cx="33528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3818dcb95e610fedf378c896c0999e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6309"/>
            <a:ext cx="35814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images_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47109"/>
            <a:ext cx="3376612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images_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847110"/>
            <a:ext cx="3581400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38400" y="5562600"/>
            <a:ext cx="457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শীতের সকালের দৃশ্য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et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3962400" cy="2514600"/>
          </a:xfrm>
          <a:prstGeom prst="rect">
            <a:avLst/>
          </a:prstGeom>
        </p:spPr>
      </p:pic>
      <p:pic>
        <p:nvPicPr>
          <p:cNvPr id="5" name="Picture 4" descr="pitha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36" y="152400"/>
            <a:ext cx="3886200" cy="2514600"/>
          </a:xfrm>
          <a:prstGeom prst="rect">
            <a:avLst/>
          </a:prstGeom>
        </p:spPr>
      </p:pic>
      <p:pic>
        <p:nvPicPr>
          <p:cNvPr id="6" name="Picture 5" descr="pitha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36" y="3124200"/>
            <a:ext cx="3886200" cy="2362200"/>
          </a:xfrm>
          <a:prstGeom prst="rect">
            <a:avLst/>
          </a:prstGeom>
        </p:spPr>
      </p:pic>
      <p:pic>
        <p:nvPicPr>
          <p:cNvPr id="7" name="Picture 6" descr="Pitha -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6" y="3124200"/>
            <a:ext cx="39624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7445" y="5791200"/>
            <a:ext cx="3886200" cy="83099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শীতের পিঠা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_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"/>
            <a:ext cx="3886200" cy="2934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images_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71430"/>
            <a:ext cx="4167188" cy="3210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19271737">
            <a:off x="501823" y="3337661"/>
            <a:ext cx="701040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শীতের সকালে আগুন পোহানোর দৃশ্য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785</TotalTime>
  <Words>187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248</cp:revision>
  <dcterms:created xsi:type="dcterms:W3CDTF">2016-01-11T02:21:38Z</dcterms:created>
  <dcterms:modified xsi:type="dcterms:W3CDTF">2020-02-11T03:10:51Z</dcterms:modified>
</cp:coreProperties>
</file>