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76" r:id="rId12"/>
    <p:sldId id="277" r:id="rId13"/>
    <p:sldId id="278" r:id="rId14"/>
    <p:sldId id="275" r:id="rId15"/>
    <p:sldId id="265" r:id="rId16"/>
    <p:sldId id="279" r:id="rId17"/>
    <p:sldId id="268" r:id="rId18"/>
    <p:sldId id="269" r:id="rId19"/>
    <p:sldId id="270" r:id="rId20"/>
    <p:sldId id="271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7436F-49D3-4D58-9C0A-C0DE8C31CE4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64590-4E64-477B-A132-B6E5F4CAE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2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64590-4E64-477B-A132-B6E5F4CAE4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" y="24581"/>
            <a:ext cx="9144000" cy="7749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600200" y="4800600"/>
            <a:ext cx="5334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সবাইকে গোলাপ ফুলের শুভেচ্ছা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884" y="1143000"/>
            <a:ext cx="6830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যুক্তবর্ণ ভেঙ্গে লিখি ও নতুন শব্দ তৈরি করি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4047" y="2738284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082" y="2738284"/>
            <a:ext cx="447523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84171" y="4696747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80649" y="3842877"/>
            <a:ext cx="803996" cy="419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ল্প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96863" y="3770058"/>
            <a:ext cx="486722" cy="4762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96863" y="2723534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24921" y="4667865"/>
            <a:ext cx="742334" cy="5149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65405" y="3727348"/>
            <a:ext cx="457200" cy="516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42126" y="2674372"/>
            <a:ext cx="838198" cy="47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কিন্তু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64589" y="4633460"/>
            <a:ext cx="921748" cy="498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রেফ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59130" y="2738284"/>
            <a:ext cx="936525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তন্তু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24921" y="3686167"/>
            <a:ext cx="824658" cy="5810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গল্প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7348" y="4656809"/>
            <a:ext cx="630598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র্ষ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9129" y="4656809"/>
            <a:ext cx="936525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বর্ষ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87066" y="3770057"/>
            <a:ext cx="1238864" cy="491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অল্প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2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3" grpId="0" animBg="1"/>
      <p:bldP spid="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819400"/>
            <a:ext cx="5149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বৈশাখ ও জৈষ্ঠ্য মাস দুটি হলো গ্রীষ্মকাল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377381"/>
            <a:ext cx="5434713" cy="26406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3104" y="6172200"/>
            <a:ext cx="3616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আষাঢ়-শ্রাবণ মিলে বর্ষাকাল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67526"/>
            <a:ext cx="5434713" cy="24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1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"/>
            <a:ext cx="4643628" cy="26273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4"/>
          <a:stretch/>
        </p:blipFill>
        <p:spPr>
          <a:xfrm>
            <a:off x="1905000" y="3563950"/>
            <a:ext cx="4643628" cy="2527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62013" y="2819400"/>
            <a:ext cx="3480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ভাদ্র-আশ্বিন হচ্ছে শরৎকাল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2121" y="6172200"/>
            <a:ext cx="5315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কার্তিক ও অগ্রাহায়ণ মাস হলো হেমন্তকাল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"/>
            <a:ext cx="4953000" cy="2647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3276600"/>
            <a:ext cx="4918587" cy="29818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5368" y="2800350"/>
            <a:ext cx="4445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পৌষ আর মাঘ মাস হলো শীতকাল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0359" y="6172200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ফাল্গুন ও চৈত্র এ দু মাস বসন্তকাল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3116" y="2286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 দুটি  মাস নিয়ে কি ঋতু হয়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চল দেখি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770173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বৈশাখ ও জৈষ্ঠ্য = গ্রীষ্মকাল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387025"/>
            <a:ext cx="3637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আষাঢ়  ও শ্রাবণ = বর্ষাকাল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048000"/>
            <a:ext cx="3589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ভাদ্র ও আশ্বিন = শরৎকাল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622698"/>
            <a:ext cx="4270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কার্তিক ও অগ্রাহায়ণ =হেমন্তকাল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5242" y="4267200"/>
            <a:ext cx="3329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পৌষ ও মাঘ = শীতকাল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7532" y="4953000"/>
            <a:ext cx="3602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ফাল্গুন ও চৈত্র = বসন্তকাল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65220" y="3118931"/>
            <a:ext cx="16956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গ্রীষ্মকাল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" y="4196149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গ্রীষ্মে কী প্রচণ্ড গরম।রৌদ্রের অসহ্য তাপ।দুপুরে যদি পথে বের হতেই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হয়,তখন মাথার ওপরে ছাতা ধরে লোকে হাঁটে।গরম যতই হোক,গ্রীষ্মকে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কিন্তু মধুমাস বলা হয়।এ সময় মধুর মতো মিষ্টি নানা ফল পাওয়া যায়।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আম,জাম,কাঁঠাল,আনারস ও লিচু গ্রীষ্মকালের ফল।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63190"/>
            <a:ext cx="5943600" cy="32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1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5669" y="208833"/>
            <a:ext cx="5867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গ্রীষ্মকালে মধুর মতো মিষ্টি নানা ফল পাওয়া যায়।যেমনঃআম,জাম,কাঁঠাল,লিচু,আনারস।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60" y="4102364"/>
            <a:ext cx="1698854" cy="22384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81" y="3996200"/>
            <a:ext cx="1613519" cy="2277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73" y="1387968"/>
            <a:ext cx="4283517" cy="24067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25784"/>
            <a:ext cx="3862162" cy="241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7" t="8496" r="25097" b="3480"/>
          <a:stretch/>
        </p:blipFill>
        <p:spPr>
          <a:xfrm>
            <a:off x="3733800" y="3877605"/>
            <a:ext cx="1768946" cy="26880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3000" y="6248400"/>
            <a:ext cx="713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2733" y="3703812"/>
            <a:ext cx="1135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জাম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0800" y="3794760"/>
            <a:ext cx="667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5728" y="6273225"/>
            <a:ext cx="1265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আনারস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2588" y="6288049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কাঁঠাল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1928" y="1788855"/>
            <a:ext cx="81948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১।দলে আলোচনা করে কোন কোন মাস নিয়ে কোন ঋতু হয় লিখ।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২।গ্রীষ্মকাল সম্পর্কে লিখ।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৩।যুক্ত বর্ণ দিয়ে বাক্য তৈরি কর।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1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990" y="2590800"/>
            <a:ext cx="79496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গ্রীষ্মকালকে কেনো মধু মাস বলা হয় ? </a:t>
            </a:r>
          </a:p>
        </p:txBody>
      </p:sp>
    </p:spTree>
    <p:extLst>
      <p:ext uri="{BB962C8B-B14F-4D97-AF65-F5344CB8AC3E}">
        <p14:creationId xmlns:p14="http://schemas.microsoft.com/office/powerpoint/2010/main" val="77740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828800"/>
            <a:ext cx="59105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১।গ্রীষ্মকালেকে  মধু মাস বলা  হয় কেন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?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২।গ্রীষ্মকালীন পাঁচটি ফলের নাম লেখ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৩।ছয়টি ঋতুর নাম লেখ।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1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8090" y="2027872"/>
            <a:ext cx="596990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আমিনা পারভীন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২৩ নং ভাবলা সরকারি প্রাথমিক বিদ্যালয়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কালিহাতি,টাঙ্গাইল।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0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8646" y="3308555"/>
            <a:ext cx="815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গ্রীষ্মকাল সম্পর্কে একটি অনুচ্ছেন লিখ।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413337"/>
            <a:ext cx="38491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0280" y="1828800"/>
            <a:ext cx="498726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2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7480" y="1750874"/>
            <a:ext cx="5774337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পরিচিতি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চতুর্থ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শিরোনামঃবাংলাদেশের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প্রকৃতি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পাঠ্যাংশঃষড়ঋতুর দেশ ------গ্রীষ্মকালের ফল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তারিখঃ০৮/০২/২০২০ খ্রিঃ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শোনাঃ ১.১.১ যুক্তব্যঞ্জন সহযোগে গঠিত শব্দ শুনে বুঝতে পারবে।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৩.৪.২ বাংলাদেশের প্রাকৃতিক বৈচিত্র্য সম্পর্কে শুনে বুঝতে পারবে।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১.৩.৫ প্রশ্ন শুনে বুঝতে পারবে।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১.৩.৬ শুদ্ধ উচ্চারণে প্রশ্ন করতে ও উত্তর দিতে পারবে।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বলাঃ ২.৫.১ কথোপকথনে অংশগ্রহণ করতে পারবে।</a:t>
            </a:r>
          </a:p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পড়াঃ১.৩.২ যুক্তবর্ণ দিয়ে গঠিত শব্দ সংবলিত বাক্য পড়তে পারবে ।</a:t>
            </a:r>
          </a:p>
          <a:p>
            <a:pPr algn="just"/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১.৪.২ পাঠে ব্যবহৃত বাক্য শ্রবণযোগ্য স্পষ্ট স্বরে ও প্রমিত উচ্চারণে সাবলীলভাবে  পড়তে পারবে।</a:t>
            </a:r>
          </a:p>
          <a:p>
            <a:pPr algn="just"/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১.৫.২ পাঠ বহির্ভূত শব্দ দিয়ে নতুন বাক্য লিখতে পারবে।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71827" y="1540947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prstClr val="black"/>
                </a:solidFill>
              </a:rPr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3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04519" y="2569875"/>
            <a:ext cx="476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7"/>
          <a:stretch/>
        </p:blipFill>
        <p:spPr>
          <a:xfrm>
            <a:off x="533400" y="572115"/>
            <a:ext cx="8001000" cy="567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09800"/>
            <a:ext cx="8077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পাঠ শিরোনামঃবাংলাদেশের প্রকৃতি</a:t>
            </a:r>
          </a:p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পাঠ্যাংশঃষড়ঋতুর দেশ ------গ্রীষ্মকালের ফল</a:t>
            </a:r>
          </a:p>
        </p:txBody>
      </p:sp>
    </p:spTree>
    <p:extLst>
      <p:ext uri="{BB962C8B-B14F-4D97-AF65-F5344CB8AC3E}">
        <p14:creationId xmlns:p14="http://schemas.microsoft.com/office/powerpoint/2010/main" val="114047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981200"/>
            <a:ext cx="6934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শিক্ষকের আদর্শ পাঠ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725994"/>
            <a:ext cx="6375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শিক্ষার্থীর সরব পাঠ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21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168" y="1306440"/>
            <a:ext cx="12266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শব্দ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4840" y="2164299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দুমাস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0633" y="2172441"/>
            <a:ext cx="1651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দুই মাস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9168" y="2979003"/>
            <a:ext cx="146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প্রচণ্ড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9878" y="3011835"/>
            <a:ext cx="1069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তীব্র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3457" y="3855756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মিষ্টি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886200"/>
            <a:ext cx="1034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মধুর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4226" y="4648200"/>
            <a:ext cx="1422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অসহ্য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6744" y="4686753"/>
            <a:ext cx="3809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যা সহ্য করা যায় 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9878" y="1295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অর্থ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457200"/>
            <a:ext cx="69461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কিছু শব্দের অর্থ জেনে নেই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67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দু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6507" y="5335853"/>
            <a:ext cx="986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দুই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4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331</Words>
  <Application>Microsoft Office PowerPoint</Application>
  <PresentationFormat>On-screen Show (4:3)</PresentationFormat>
  <Paragraphs>99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ismail - [2010]</cp:lastModifiedBy>
  <cp:revision>367</cp:revision>
  <dcterms:created xsi:type="dcterms:W3CDTF">2006-08-16T00:00:00Z</dcterms:created>
  <dcterms:modified xsi:type="dcterms:W3CDTF">2020-02-13T03:27:50Z</dcterms:modified>
</cp:coreProperties>
</file>