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7" r:id="rId4"/>
    <p:sldId id="276" r:id="rId5"/>
    <p:sldId id="275" r:id="rId6"/>
    <p:sldId id="274" r:id="rId7"/>
    <p:sldId id="272" r:id="rId8"/>
    <p:sldId id="273" r:id="rId9"/>
    <p:sldId id="271" r:id="rId10"/>
    <p:sldId id="270" r:id="rId11"/>
    <p:sldId id="269" r:id="rId12"/>
    <p:sldId id="268" r:id="rId13"/>
    <p:sldId id="267" r:id="rId14"/>
    <p:sldId id="266" r:id="rId15"/>
    <p:sldId id="264" r:id="rId16"/>
    <p:sldId id="260" r:id="rId17"/>
    <p:sldId id="263" r:id="rId18"/>
    <p:sldId id="265" r:id="rId19"/>
    <p:sldId id="262" r:id="rId20"/>
    <p:sldId id="258" r:id="rId21"/>
    <p:sldId id="279" r:id="rId22"/>
    <p:sldId id="261" r:id="rId23"/>
    <p:sldId id="25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390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5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862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75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2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63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9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85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67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99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9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709E-05C6-4FEA-BE42-636304BF5EE8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5832-D563-458C-8A01-E4BA1E516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4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1738648"/>
            <a:ext cx="7379595" cy="45118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487488" y="499375"/>
            <a:ext cx="7676929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6039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7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" y="1825877"/>
            <a:ext cx="3235159" cy="266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12" y="1851617"/>
            <a:ext cx="3550765" cy="2667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80" y="1870386"/>
            <a:ext cx="3608553" cy="2721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14882" y="364712"/>
            <a:ext cx="44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6691" y="767334"/>
            <a:ext cx="4312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গুলো কী করছে?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452" y="1000429"/>
            <a:ext cx="461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কী কী ব্যবহার করছে?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880" y="4610866"/>
            <a:ext cx="10665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পড়াশোনা,চাষের কাজে,যাতায়াতে ওপরের চিত্র গুলোতে যেসব জিনিস দেখানো হয়েছে সেগুলো সবই প্রযুক্তি।প্রযুক্তি হতে পারে এক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যন্ত্র,একটি হাতিয়ার বা কোনো পদ্ধতি যা আমাদের কাজে লাগে।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5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378724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63" y="723331"/>
            <a:ext cx="331640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164" y="3066455"/>
            <a:ext cx="870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প্রযুক্তি বলতে তুমি কী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 বলো?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8348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7523" y="378724"/>
            <a:ext cx="2838734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2611510"/>
              </p:ext>
            </p:extLst>
          </p:nvPr>
        </p:nvGraphicFramePr>
        <p:xfrm>
          <a:off x="6114195" y="2607447"/>
          <a:ext cx="5732062" cy="302489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66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6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697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কাজে ব্যবহার করা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697">
                <a:tc>
                  <a:txBody>
                    <a:bodyPr/>
                    <a:lstStyle/>
                    <a:p>
                      <a:r>
                        <a:rPr lang="bn-IN" dirty="0"/>
                        <a:t>     </a:t>
                      </a: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6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2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7231" y="557341"/>
            <a:ext cx="655092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কীভাবে আমাদের সহায়তা করে?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741" y="1615748"/>
            <a:ext cx="4763069" cy="48320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খাতায় দেখানো ছকের মত ছক তৈরি কর।ছকের বাম পাশে প্রযুক্তির নাম এবং ডান পাশে প্রযুক্তিটি আমাদের কীভাবে সহায়তা করে তা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75590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2" y="275440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37" y="612583"/>
            <a:ext cx="3312565" cy="2858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2" y="592751"/>
            <a:ext cx="3537757" cy="2858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3685035"/>
            <a:ext cx="4135273" cy="2674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68094" y="498469"/>
            <a:ext cx="3384645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কী কী প্রযুক্তি ব্যবহার করি?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311" y="4321181"/>
            <a:ext cx="7014944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পেনসিল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পাঠ্যপুস্তক,খাতা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ব্যবহার করে থাকি।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0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04" y="580382"/>
            <a:ext cx="3673274" cy="2576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7" y="3401704"/>
            <a:ext cx="4032665" cy="287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7" y="504379"/>
            <a:ext cx="3918934" cy="272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93707" y="600936"/>
            <a:ext cx="2634018" cy="2800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কী কী প্রযুক্তি ব্যবহার করে থাকেন?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068" y="3754840"/>
            <a:ext cx="6168788" cy="23083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ব্লাকবোর্ড,চক ও অন্যান্য যন্ত্রপাতি ব্যবহার করে থাকেন।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6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378724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236" y="696036"/>
            <a:ext cx="4312693" cy="1323439"/>
          </a:xfrm>
          <a:prstGeom prst="rect">
            <a:avLst/>
          </a:prstGeom>
          <a:solidFill>
            <a:schemeClr val="bg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516" y="2563392"/>
            <a:ext cx="8871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পড়াশোনায় ব্যবহৃত হয় এমন তিন টি প্রযুক্তির নাম বলো।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85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3" y="136475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486" y="329249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9" y="498462"/>
            <a:ext cx="2857500" cy="191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79" y="498462"/>
            <a:ext cx="3041743" cy="1855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4" y="2464486"/>
            <a:ext cx="2889522" cy="2047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5" y="4585966"/>
            <a:ext cx="594515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79" y="2399979"/>
            <a:ext cx="3048145" cy="213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88149" y="491957"/>
            <a:ext cx="4601145" cy="2123658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 জায়গা থেকে অন্য জায়গায় যেতে কী কী প্রযুক্তি ব্যবহার করা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64887" y="2865737"/>
            <a:ext cx="4640521" cy="29627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0192" y="3469942"/>
            <a:ext cx="3880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সাইকেল,মোটরগাড়ি,বাস,জাহাজ,উড়োজাহাজ ইত্যাদি ব্যবহার করা হয়।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3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378724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6" y="552377"/>
            <a:ext cx="3403553" cy="3623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52692" y="679671"/>
            <a:ext cx="460978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 কী প্রযুক্তি ব্যবহার করা হয়ে থাকে?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709" y="4571712"/>
            <a:ext cx="9764973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কাস্তে,কোদাল,লাঙল,ট্রাক্টর ইত্যাদি ব্যবহার করা হয়ে থাকে।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23" y="552378"/>
            <a:ext cx="2867025" cy="3623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308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" y="329251"/>
            <a:ext cx="3532212" cy="2631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84" y="377439"/>
            <a:ext cx="3874450" cy="258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6" y="2960359"/>
            <a:ext cx="3603767" cy="235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83" y="2960359"/>
            <a:ext cx="3874451" cy="23067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43248" y="573206"/>
            <a:ext cx="3480179" cy="3046988"/>
          </a:xfrm>
          <a:prstGeom prst="rect">
            <a:avLst/>
          </a:prstGeom>
          <a:solidFill>
            <a:schemeClr val="bg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আমরা কী কী চাষ বৃদ্ধি করতে পারি?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197" y="5622878"/>
            <a:ext cx="10017457" cy="7078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গরু-ছাগল,হাঁসমুরগি পালন এবং মাছ চাষ বৃদ্ধি করতে পারি।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8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968" y="491319"/>
            <a:ext cx="3889612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002" y="2169994"/>
            <a:ext cx="10051575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১নং দলঃ যাতায়াতের জন্য ব্যবহৃত ৪ টি প্রযুক্তির নাম বলো।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002" y="4229742"/>
            <a:ext cx="1019487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২নং দলঃ ট্রাক্টর,লাঙল কোন ধরনের প্রযুক্তি তা বলো?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5654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378724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59" y="3048000"/>
            <a:ext cx="6787111" cy="3293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রোকসানা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গোমদণ্ডী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বহাদ্দার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বোয়ালখালী,চট্টগ্রাম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23787" y="590436"/>
            <a:ext cx="4510683" cy="1073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6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851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05" y="504967"/>
            <a:ext cx="290697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952" y="1105131"/>
            <a:ext cx="1869744" cy="646331"/>
          </a:xfrm>
          <a:prstGeom prst="rect">
            <a:avLst/>
          </a:prstGeom>
          <a:solidFill>
            <a:schemeClr val="bg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355" y="1944236"/>
            <a:ext cx="9648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শব্দের সঙ্গে বামপাশের শব্দের মিল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8524462"/>
              </p:ext>
            </p:extLst>
          </p:nvPr>
        </p:nvGraphicFramePr>
        <p:xfrm>
          <a:off x="2743199" y="3310044"/>
          <a:ext cx="7246962" cy="2529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23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3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38780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পড়া</a:t>
                      </a:r>
                    </a:p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চাষ</a:t>
                      </a:r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যাতায়াত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লেখা     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ট্রেন</a:t>
                      </a:r>
                    </a:p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লাঙল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পেনসিল</a:t>
                      </a:r>
                    </a:p>
                    <a:p>
                      <a:r>
                        <a:rPr lang="bn-IN" sz="4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বই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03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7" y="227967"/>
            <a:ext cx="11914496" cy="64457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848" y="400587"/>
            <a:ext cx="290697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1122" y="781545"/>
            <a:ext cx="1869744" cy="646331"/>
          </a:xfrm>
          <a:prstGeom prst="rect">
            <a:avLst/>
          </a:prstGeom>
          <a:solidFill>
            <a:schemeClr val="bg2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732" y="1690090"/>
            <a:ext cx="596901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7732" y="3452884"/>
            <a:ext cx="816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7732" y="4298850"/>
            <a:ext cx="8256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ও কৃষি কাজে ব্যবহৃত তিনটি করে প্রযুক্তির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0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378724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22" y="641445"/>
            <a:ext cx="4182543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970" y="3261815"/>
            <a:ext cx="9253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পড়াশোনার ক্ষেত্রে তুমি কী কী প্রযুক্তি ব্যবহার করো তা লিখে নিয়ে আসবে।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352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9" y="600501"/>
            <a:ext cx="1086361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যা শিখলাম-----------------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606" y="2415654"/>
            <a:ext cx="8952931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পড়াশোনা, যাতায়াত ও কৃষিতে প্রযুক্তির বিকাশ ও ব্যবহার বর্ণনা করতে পারা।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4515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3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2197289"/>
            <a:ext cx="6359856" cy="375313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3032772" y="518220"/>
            <a:ext cx="5806429" cy="14465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895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216" y="3784209"/>
            <a:ext cx="5134708" cy="25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821" y="1041009"/>
            <a:ext cx="4628271" cy="264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4860" y="281352"/>
            <a:ext cx="3376247" cy="379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9316" y="295421"/>
            <a:ext cx="4248443" cy="2954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তোমরা ছবি থেকে কি দেখতে পেলে ?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527" y="862885"/>
            <a:ext cx="3709115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735" y="2662205"/>
            <a:ext cx="6310648" cy="317009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শিরোনামঃপ্রযুক্তির সাথে পরিচয়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পাঠ্যাংশঃ( নিচের চিত্র গুলো------------নিরাপদ করে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92" y="1416883"/>
            <a:ext cx="3457431" cy="4537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964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378724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9305" y="862885"/>
            <a:ext cx="8435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232598" y="2463195"/>
            <a:ext cx="6091707" cy="305229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3589" y="3451176"/>
            <a:ext cx="4069724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778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12" y="1707847"/>
            <a:ext cx="3642066" cy="225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0" y="1707847"/>
            <a:ext cx="4030958" cy="2217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0" y="4146463"/>
            <a:ext cx="4026089" cy="2195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12" y="4146462"/>
            <a:ext cx="3597174" cy="2195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92322" y="464024"/>
            <a:ext cx="355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788" y="959437"/>
            <a:ext cx="521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আমরা ব্যবহার করতে দেখি?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8666" y="1393850"/>
            <a:ext cx="2248469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কী বলে অভিহিত করতে পারি?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595" y="850606"/>
            <a:ext cx="9935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376571" y="2590565"/>
            <a:ext cx="5074276" cy="2781836"/>
          </a:xfrm>
          <a:prstGeom prst="cloud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6984" y="3401703"/>
            <a:ext cx="431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সাথে পরিচয়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5803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812" y="655093"/>
            <a:ext cx="286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184" y="2048196"/>
            <a:ext cx="10372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শিক্ষার্থীরা------------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 ,যাতায়াত ও কৃষিতে প্রযুক্তির বিকাশ ও ব্যবহার বর্ণনা করতে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58195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959" y="329251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9" y="5762048"/>
            <a:ext cx="11450473" cy="65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5014" y="2415654"/>
            <a:ext cx="778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১।বৈদ্যুতিক বাতি এবং টর্চ বিদ্যুৎ ব্যবহার করে কী ছড়ায়?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912" y="3360387"/>
            <a:ext cx="784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২।মোমবাতি জ্বালালে আমরা কী কী শক্তি পেয়ে থাকি?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5014" y="4284955"/>
            <a:ext cx="791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৩।বাষ্প শক্তি ব্যবহার করে কী কী চলে?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4385" y="584501"/>
            <a:ext cx="4448624" cy="144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136477"/>
            <a:ext cx="11818961" cy="653045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378724"/>
            <a:ext cx="11450473" cy="61449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451895" y="1888507"/>
            <a:ext cx="6168789" cy="3125337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3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441</Words>
  <Application>Microsoft Office PowerPoint</Application>
  <PresentationFormat>Custom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MCTI</cp:lastModifiedBy>
  <cp:revision>81</cp:revision>
  <dcterms:created xsi:type="dcterms:W3CDTF">2017-06-05T12:27:58Z</dcterms:created>
  <dcterms:modified xsi:type="dcterms:W3CDTF">2020-02-12T05:50:53Z</dcterms:modified>
</cp:coreProperties>
</file>