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65" r:id="rId2"/>
    <p:sldId id="267" r:id="rId3"/>
    <p:sldId id="279" r:id="rId4"/>
    <p:sldId id="266" r:id="rId5"/>
    <p:sldId id="269" r:id="rId6"/>
    <p:sldId id="281" r:id="rId7"/>
    <p:sldId id="270" r:id="rId8"/>
    <p:sldId id="271" r:id="rId9"/>
    <p:sldId id="272" r:id="rId10"/>
    <p:sldId id="273" r:id="rId11"/>
    <p:sldId id="280" r:id="rId12"/>
    <p:sldId id="274" r:id="rId13"/>
    <p:sldId id="275" r:id="rId14"/>
    <p:sldId id="276" r:id="rId15"/>
    <p:sldId id="277" r:id="rId16"/>
    <p:sldId id="282" r:id="rId17"/>
    <p:sldId id="278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83" r:id="rId27"/>
    <p:sldId id="284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91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DD5BF-F110-48DF-8C3D-E6277547B8DF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5B18D-D34D-4414-A96F-DB1D67736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5B18D-D34D-4414-A96F-DB1D67736C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73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939656_658330181018406_1312489460544263096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14400"/>
            <a:ext cx="57150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1066800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12486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ttc-id-08;4.2.15\picture-Alamin-08\ict\vidio\si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7208210" cy="4824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 rot="2981200">
            <a:off x="3007303" y="2453150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5675293"/>
            <a:ext cx="76200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ডায়লোগ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বক্সটি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Setup-এ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1053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5105400"/>
            <a:ext cx="71628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ডায়লোগ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বক্সটি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yes-এ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F:\kis2013kb_kis2013_8606_05_en13-153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7120235" cy="399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 rot="2981200">
            <a:off x="6207705" y="3625710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46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ttc-id-08;4.2.15\picture-Alamin-08\ict\vidio\s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9116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 rot="2981200">
            <a:off x="6060495" y="2546490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5562600"/>
            <a:ext cx="7620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ডায়লোগ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বক্সটি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Install Now-এ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7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ttc-id-08;4.2.15\picture-Alamin-08\ict\vidio\s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73152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715000"/>
            <a:ext cx="6705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ডায়লোগ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বক্সটি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1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ttc-id-08;4.2.15\picture-Alamin-08\ict\vidio\s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977063" cy="536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943600"/>
            <a:ext cx="655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0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ttc-id-08;4.2.15\picture-Alamin-08\ict\vidio\s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78"/>
            <a:ext cx="6815138" cy="515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 rot="2981200">
            <a:off x="7355895" y="5149710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5562600"/>
            <a:ext cx="79248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ডায়লোগ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বক্সটি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Close-এ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MS Office10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ইনেস্টল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36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28600"/>
            <a:ext cx="2209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410200"/>
            <a:ext cx="76962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ইনেস্টল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5" name="Picture 2" descr="E:\ttc-id-08;4.2.15\picture-Alamin-08\ict\vidio\s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400478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743200"/>
            <a:ext cx="6096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আন-ইনেস্টল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9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tc-id-08;4.2.15\picture-Alamin-08\ict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38" y="307086"/>
            <a:ext cx="3904762" cy="30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ttc-id-08;4.2.15\picture-Alamin-08\ict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6866" y="304800"/>
            <a:ext cx="446615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2981200">
            <a:off x="8265105" y="3397110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Arrow 1"/>
          <p:cNvSpPr/>
          <p:nvPr/>
        </p:nvSpPr>
        <p:spPr>
          <a:xfrm rot="2981200">
            <a:off x="609600" y="3200400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8238" y="3649237"/>
            <a:ext cx="329516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স্টার্ট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5867399"/>
            <a:ext cx="51054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Control Panel –এ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4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tc-id-08;4.2.15\picture-Alamin-08\ict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576" y="838200"/>
            <a:ext cx="7801024" cy="405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 rot="2981200">
            <a:off x="1864305" y="4465642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5282625"/>
            <a:ext cx="70866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Uninstall Program 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–এ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2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2700" y="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191000"/>
            <a:ext cx="6158345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হারুন-অর-রশিদ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দারুচ্ছুন্নাত,ডেমরা,ঢাকা</a:t>
            </a:r>
            <a:r>
              <a:rPr lang="en-US" sz="4400" dirty="0" smtClean="0"/>
              <a:t>।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752600"/>
            <a:ext cx="577734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৯ম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5071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ttc-id-08;4.2.15\picture-Alamin-08\ict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8638"/>
            <a:ext cx="6781800" cy="506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943600"/>
            <a:ext cx="7467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ডিলেত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rot="2981200">
            <a:off x="2092905" y="4235310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07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ttc-id-08;4.2.15\picture-Alamin-08\ict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7167563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943600"/>
            <a:ext cx="6562725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Uninstal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/Change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rot="2981200">
            <a:off x="2016704" y="1492109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8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ttc-id-08;4.2.15\picture-Alamin-08\ict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7072313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486400"/>
            <a:ext cx="78486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ডায়লগ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বক্সটি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OK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rot="2981200">
            <a:off x="6512504" y="3320909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805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ttc-id-08;4.2.15\picture-Alamin-08\ict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399" y="685800"/>
            <a:ext cx="681037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486400"/>
            <a:ext cx="7696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ডায়লগ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বক্সটি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Yes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rot="2981200">
            <a:off x="6283905" y="4235309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80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ttc-id-08;4.2.15\picture-Alamin-08\ict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6548"/>
            <a:ext cx="7010400" cy="490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5867400"/>
            <a:ext cx="656510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ডায়লগ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বক্সটি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57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ttc-id-08;4.2.15\picture-Alamin-08\ict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968236" cy="42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257800"/>
            <a:ext cx="70104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ডায়লগ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বক্সটি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OK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ডিলেট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rot="2981200">
            <a:off x="7503104" y="3397110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869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066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28600"/>
            <a:ext cx="45720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657600"/>
            <a:ext cx="701040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sz="2800" dirty="0" smtClean="0"/>
              <a:t>ICT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পুর্নরুপ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Uninstall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152400"/>
            <a:ext cx="25908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olaimanLipi" pitchFamily="65" charset="0"/>
                <a:cs typeface="SolaimanLipi" pitchFamily="65" charset="0"/>
              </a:rPr>
              <a:t>বাড়ির কাজ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5" name="Picture 3" descr="E:\ttc-id-08;4.2.15\picture-Alamin-08\ict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14578"/>
            <a:ext cx="4648200" cy="44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5427583"/>
            <a:ext cx="7772400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Control Panel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Uninstall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5639566" cy="5387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5181600"/>
            <a:ext cx="1678675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005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tc-id-08;4.2.15\picture-Alamin-08\ict\vidio\man-angry-computer-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3628"/>
            <a:ext cx="5722428" cy="570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258531">
            <a:off x="-84684" y="1804634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469155">
            <a:off x="4838148" y="641176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8358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0"/>
            <a:ext cx="723900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ইনেস্টল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Control Panel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Uninstall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1238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590800"/>
            <a:ext cx="7620000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ইনেস্টল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Control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Panel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Uninstall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533400"/>
            <a:ext cx="3200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9803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667000"/>
            <a:ext cx="54864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ইনেস্টল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535558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tc-id-08;4.2.15\picture-Alamin-08\ict\vidio\s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6579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 rot="2981200">
            <a:off x="4302705" y="2939910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5562600"/>
            <a:ext cx="73914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স্টার্ট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Computer-এ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ডেক্সটপের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My Computer-এ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02010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tc-id-08;4.2.15\picture-Alamin-08\ict\vidio\s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7620000" cy="49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 rot="2981200">
            <a:off x="4531303" y="2635109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5562600"/>
            <a:ext cx="6934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ড্রাইভে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সফটইয়্যারটি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82820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ttc-id-08;4.2.15\picture-Alamin-08\ict\vidio\s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7162800" cy="4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 rot="2981200">
            <a:off x="3845505" y="2906974"/>
            <a:ext cx="4572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5638800"/>
            <a:ext cx="7543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সফটয়্যারটি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ফোল্ডারটির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6122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510</TotalTime>
  <Words>298</Words>
  <Application>Microsoft Office PowerPoint</Application>
  <PresentationFormat>On-screen Show (4:3)</PresentationFormat>
  <Paragraphs>47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Alamin</dc:creator>
  <cp:lastModifiedBy>sabib</cp:lastModifiedBy>
  <cp:revision>92</cp:revision>
  <dcterms:created xsi:type="dcterms:W3CDTF">2006-08-16T00:00:00Z</dcterms:created>
  <dcterms:modified xsi:type="dcterms:W3CDTF">2020-02-13T04:34:07Z</dcterms:modified>
</cp:coreProperties>
</file>