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65" r:id="rId4"/>
    <p:sldId id="272" r:id="rId5"/>
    <p:sldId id="279" r:id="rId6"/>
    <p:sldId id="274" r:id="rId7"/>
    <p:sldId id="284" r:id="rId8"/>
    <p:sldId id="280" r:id="rId9"/>
    <p:sldId id="260" r:id="rId10"/>
    <p:sldId id="285" r:id="rId11"/>
    <p:sldId id="268" r:id="rId12"/>
    <p:sldId id="283" r:id="rId13"/>
    <p:sldId id="286" r:id="rId14"/>
    <p:sldId id="269" r:id="rId15"/>
    <p:sldId id="266" r:id="rId16"/>
    <p:sldId id="282" r:id="rId17"/>
    <p:sldId id="271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 autoAdjust="0"/>
    <p:restoredTop sz="94374" autoAdjust="0"/>
  </p:normalViewPr>
  <p:slideViewPr>
    <p:cSldViewPr snapToGrid="0">
      <p:cViewPr varScale="1">
        <p:scale>
          <a:sx n="68" d="100"/>
          <a:sy n="68" d="100"/>
        </p:scale>
        <p:origin x="108" y="72"/>
      </p:cViewPr>
      <p:guideLst>
        <p:guide orient="horz" pos="2184"/>
        <p:guide pos="40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0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6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9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7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EE4C-6334-44F8-8D9C-AA693B7FC06B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271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9157" y="295337"/>
            <a:ext cx="6913685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dirty="0" err="1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dirty="0">
                <a:ln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>
                <a:ln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b="1" dirty="0">
              <a:ln/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DE0254C-4140-4032-AE72-08668F5CF1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90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>
              <a:solidFill>
                <a:schemeClr val="tx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35CB4920-BDD5-47D6-92B0-A31CC5819043}"/>
              </a:ext>
            </a:extLst>
          </p:cNvPr>
          <p:cNvSpPr/>
          <p:nvPr/>
        </p:nvSpPr>
        <p:spPr>
          <a:xfrm>
            <a:off x="181841" y="142875"/>
            <a:ext cx="11859905" cy="6541260"/>
          </a:xfrm>
          <a:prstGeom prst="frame">
            <a:avLst>
              <a:gd name="adj1" fmla="val 189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707" y="1155685"/>
            <a:ext cx="8108386" cy="50519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70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1222" objId="3"/>
        <p14:stopEvt time="2190" objId="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1810" y="479610"/>
            <a:ext cx="3386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687" y="1323322"/>
            <a:ext cx="3517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ব্যবহারসমূহঃ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003" y="5122028"/>
            <a:ext cx="1507681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9208" y="5076408"/>
            <a:ext cx="1732052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মাজতে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87784" y="5187009"/>
            <a:ext cx="1875715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" r="5277"/>
          <a:stretch/>
        </p:blipFill>
        <p:spPr>
          <a:xfrm>
            <a:off x="4094183" y="2505075"/>
            <a:ext cx="3317964" cy="243530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13" y="2505075"/>
            <a:ext cx="3337466" cy="236058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39" y="2505075"/>
            <a:ext cx="3790559" cy="249054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77378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442" y="6065145"/>
            <a:ext cx="10131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এবার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পানির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ব্যবহারগুলো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মিলাবো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819" y="2285686"/>
            <a:ext cx="2233180" cy="1752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110551" y="2701118"/>
            <a:ext cx="16071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993661" y="386504"/>
            <a:ext cx="1607127" cy="151107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991988" y="4356865"/>
            <a:ext cx="1607127" cy="1511073"/>
          </a:xfrm>
          <a:prstGeom prst="ellips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মৎস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96715" y="4366091"/>
            <a:ext cx="1607127" cy="15110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কলকারখানায়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96270" y="3025379"/>
            <a:ext cx="1607127" cy="1511073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ধোয়া-মোছা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97133" y="1195729"/>
            <a:ext cx="1607127" cy="15110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ফলাতে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344900" y="3161988"/>
            <a:ext cx="1607127" cy="151107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রান্নার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88508" y="1296394"/>
            <a:ext cx="1607127" cy="15110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 rot="2750087">
            <a:off x="4532387" y="2537345"/>
            <a:ext cx="448461" cy="28000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ight Arrow 25"/>
          <p:cNvSpPr/>
          <p:nvPr/>
        </p:nvSpPr>
        <p:spPr>
          <a:xfrm rot="20582923">
            <a:off x="4414173" y="3356308"/>
            <a:ext cx="448461" cy="28000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ight Arrow 26"/>
          <p:cNvSpPr/>
          <p:nvPr/>
        </p:nvSpPr>
        <p:spPr>
          <a:xfrm rot="18455203">
            <a:off x="5078852" y="4061563"/>
            <a:ext cx="448461" cy="28000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Right Arrow 27"/>
          <p:cNvSpPr/>
          <p:nvPr/>
        </p:nvSpPr>
        <p:spPr>
          <a:xfrm rot="14135027">
            <a:off x="6061127" y="4089404"/>
            <a:ext cx="448461" cy="28000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Right Arrow 28"/>
          <p:cNvSpPr/>
          <p:nvPr/>
        </p:nvSpPr>
        <p:spPr>
          <a:xfrm rot="11828220">
            <a:off x="6871726" y="3465501"/>
            <a:ext cx="448461" cy="280001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Right Arrow 29"/>
          <p:cNvSpPr/>
          <p:nvPr/>
        </p:nvSpPr>
        <p:spPr>
          <a:xfrm rot="8763494">
            <a:off x="6671980" y="2373092"/>
            <a:ext cx="448461" cy="28000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Right Arrow 30"/>
          <p:cNvSpPr/>
          <p:nvPr/>
        </p:nvSpPr>
        <p:spPr>
          <a:xfrm rot="5400000">
            <a:off x="5586180" y="2042115"/>
            <a:ext cx="448461" cy="28000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5720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696124"/>
            <a:ext cx="2191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41"/>
          <a:stretch/>
        </p:blipFill>
        <p:spPr>
          <a:xfrm>
            <a:off x="2162577" y="1995818"/>
            <a:ext cx="3280669" cy="222845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32" y="1995819"/>
            <a:ext cx="3187691" cy="22284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2013960" y="4567787"/>
            <a:ext cx="762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6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696124"/>
            <a:ext cx="2191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7180" y="4655606"/>
            <a:ext cx="9865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583" y="1834492"/>
            <a:ext cx="3766333" cy="2628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766" y="1864250"/>
            <a:ext cx="3905960" cy="25992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17410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42565"/>
              </p:ext>
            </p:extLst>
          </p:nvPr>
        </p:nvGraphicFramePr>
        <p:xfrm>
          <a:off x="1923448" y="2402005"/>
          <a:ext cx="8848353" cy="361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086">
                  <a:extLst>
                    <a:ext uri="{9D8B030D-6E8A-4147-A177-3AD203B41FA5}">
                      <a16:colId xmlns:a16="http://schemas.microsoft.com/office/drawing/2014/main" val="263283639"/>
                    </a:ext>
                  </a:extLst>
                </a:gridCol>
                <a:gridCol w="7129267">
                  <a:extLst>
                    <a:ext uri="{9D8B030D-6E8A-4147-A177-3AD203B41FA5}">
                      <a16:colId xmlns:a16="http://schemas.microsoft.com/office/drawing/2014/main" val="4129816409"/>
                    </a:ext>
                  </a:extLst>
                </a:gridCol>
              </a:tblGrid>
              <a:tr h="10404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পানির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endParaRPr lang="en-US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784046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১</a:t>
                      </a:r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9476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২</a:t>
                      </a:r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91990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৩</a:t>
                      </a:r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13454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৪</a:t>
                      </a:r>
                      <a:endParaRPr lang="en-US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4084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5635CBB-FE9B-48CC-A756-DEDF9F401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" r="6658" b="32345"/>
          <a:stretch/>
        </p:blipFill>
        <p:spPr>
          <a:xfrm>
            <a:off x="9660166" y="436250"/>
            <a:ext cx="1432868" cy="1428058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1263142" y="665562"/>
            <a:ext cx="8577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9366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2998486" y="603989"/>
            <a:ext cx="5316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সাথে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স্থাপন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11" y="330851"/>
            <a:ext cx="2306975" cy="17302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8" y="1288059"/>
            <a:ext cx="3639058" cy="48393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56" y="1288060"/>
            <a:ext cx="3686689" cy="48393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164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DF86302-39FD-4B9A-9E01-430E6429E110}"/>
              </a:ext>
            </a:extLst>
          </p:cNvPr>
          <p:cNvSpPr txBox="1"/>
          <p:nvPr/>
        </p:nvSpPr>
        <p:spPr>
          <a:xfrm>
            <a:off x="4863325" y="312243"/>
            <a:ext cx="18805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646" y="479259"/>
            <a:ext cx="2616246" cy="17277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6995"/>
              </p:ext>
            </p:extLst>
          </p:nvPr>
        </p:nvGraphicFramePr>
        <p:xfrm>
          <a:off x="2032000" y="2575773"/>
          <a:ext cx="7768824" cy="353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412">
                  <a:extLst>
                    <a:ext uri="{9D8B030D-6E8A-4147-A177-3AD203B41FA5}">
                      <a16:colId xmlns:a16="http://schemas.microsoft.com/office/drawing/2014/main" val="2046723913"/>
                    </a:ext>
                  </a:extLst>
                </a:gridCol>
                <a:gridCol w="3884412">
                  <a:extLst>
                    <a:ext uri="{9D8B030D-6E8A-4147-A177-3AD203B41FA5}">
                      <a16:colId xmlns:a16="http://schemas.microsoft.com/office/drawing/2014/main" val="3616960916"/>
                    </a:ext>
                  </a:extLst>
                </a:gridCol>
              </a:tblGrid>
              <a:tr h="353999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পানির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6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পানির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উৎস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724748"/>
                  </a:ext>
                </a:extLst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2763490" y="3339614"/>
            <a:ext cx="1893194" cy="36060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63490" y="5021068"/>
            <a:ext cx="1893194" cy="56836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, , , , ,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63490" y="4165467"/>
            <a:ext cx="1893194" cy="52586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, , , , ,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812925" y="3155324"/>
            <a:ext cx="1893194" cy="84507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12925" y="4118159"/>
            <a:ext cx="1893194" cy="57187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12925" y="4954032"/>
            <a:ext cx="1893194" cy="63539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, , , , ,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687010" y="3519833"/>
            <a:ext cx="2125915" cy="130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1" idx="1"/>
          </p:cNvCxnSpPr>
          <p:nvPr/>
        </p:nvCxnSpPr>
        <p:spPr>
          <a:xfrm>
            <a:off x="4703829" y="3585211"/>
            <a:ext cx="2109096" cy="8188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07525" y="4505816"/>
            <a:ext cx="2109309" cy="515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794225" y="5305249"/>
            <a:ext cx="2018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434111" y="1076336"/>
            <a:ext cx="6737535" cy="858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ডানপাশে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বামপাশে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3820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23892" y="1496962"/>
            <a:ext cx="2792247" cy="858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729" y="2844226"/>
            <a:ext cx="775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উৎসগুলোকে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কয়ভাগে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2078" y="3937875"/>
            <a:ext cx="6920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নদ-নদী,সাগর,খাল-বিল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11" name="Picture 10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964" y="504319"/>
            <a:ext cx="2616246" cy="17277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234548" y="4955737"/>
            <a:ext cx="6920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017" y="455273"/>
            <a:ext cx="1967999" cy="8589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7900" y="3990082"/>
            <a:ext cx="8305800" cy="1077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5638800" y="2286001"/>
            <a:ext cx="7620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6F48806-BD76-41B4-BD2D-3680C0A519D3}"/>
              </a:ext>
            </a:extLst>
          </p:cNvPr>
          <p:cNvSpPr/>
          <p:nvPr/>
        </p:nvSpPr>
        <p:spPr>
          <a:xfrm>
            <a:off x="4437651" y="986590"/>
            <a:ext cx="3164305" cy="84221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8B03D0-0C83-44EF-8E8B-43F2045A4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486" y="560998"/>
            <a:ext cx="2658983" cy="172500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Frame 1">
            <a:extLst>
              <a:ext uri="{FF2B5EF4-FFF2-40B4-BE49-F238E27FC236}">
                <a16:creationId xmlns:a16="http://schemas.microsoft.com/office/drawing/2014/main" id="{69E3064A-FD1C-4A15-8CC6-A381449E2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6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D705E3-6A1A-4D72-9C83-FE49C6883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462" y="534411"/>
            <a:ext cx="6048418" cy="60673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85B7746-8475-4E8D-9232-A522FC62B83D}"/>
              </a:ext>
            </a:extLst>
          </p:cNvPr>
          <p:cNvSpPr txBox="1"/>
          <p:nvPr/>
        </p:nvSpPr>
        <p:spPr>
          <a:xfrm>
            <a:off x="6115878" y="139100"/>
            <a:ext cx="5897931" cy="6571188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sysDot"/>
          </a:ln>
        </p:spPr>
        <p:txBody>
          <a:bodyPr wrap="none" rtlCol="0">
            <a:prstTxWarp prst="textDeflate">
              <a:avLst>
                <a:gd name="adj" fmla="val 28025"/>
              </a:avLst>
            </a:prstTxWarp>
            <a:spAutoFit/>
          </a:bodyPr>
          <a:lstStyle/>
          <a:p>
            <a:r>
              <a:rPr lang="bn-BD" sz="19900" b="1" dirty="0">
                <a:ln w="762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বাদ</a:t>
            </a:r>
            <a:endParaRPr lang="en-US" sz="19900" b="1" dirty="0">
              <a:ln w="762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00A855-C50C-431E-9DF0-78341F5B96C1}"/>
              </a:ext>
            </a:extLst>
          </p:cNvPr>
          <p:cNvSpPr txBox="1"/>
          <p:nvPr/>
        </p:nvSpPr>
        <p:spPr>
          <a:xfrm>
            <a:off x="140677" y="139099"/>
            <a:ext cx="5975201" cy="6571189"/>
          </a:xfrm>
          <a:prstGeom prst="rect">
            <a:avLst/>
          </a:prstGeom>
          <a:solidFill>
            <a:srgbClr val="92D050"/>
          </a:solidFill>
          <a:ln w="57150">
            <a:solidFill>
              <a:srgbClr val="00B050"/>
            </a:solidFill>
            <a:prstDash val="sysDot"/>
          </a:ln>
        </p:spPr>
        <p:txBody>
          <a:bodyPr wrap="none" rtlCol="0">
            <a:prstTxWarp prst="textDeflate">
              <a:avLst>
                <a:gd name="adj" fmla="val 28025"/>
              </a:avLst>
            </a:prstTxWarp>
            <a:spAutoFit/>
          </a:bodyPr>
          <a:lstStyle/>
          <a:p>
            <a:r>
              <a:rPr lang="bn-BD" sz="19900" b="1" dirty="0">
                <a:ln w="762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ধন্য</a:t>
            </a:r>
            <a:endParaRPr lang="en-US" sz="19900" b="1" dirty="0">
              <a:ln w="762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69E3064A-FD1C-4A15-8CC6-A381449E2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67"/>
            </a:avLst>
          </a:prstGeom>
          <a:solidFill>
            <a:srgbClr val="FF0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3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xit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69272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96000" y="526473"/>
            <a:ext cx="984" cy="483523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90972" y="526475"/>
            <a:ext cx="16848" cy="534785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Terminator 24"/>
          <p:cNvSpPr/>
          <p:nvPr/>
        </p:nvSpPr>
        <p:spPr>
          <a:xfrm>
            <a:off x="2260280" y="762000"/>
            <a:ext cx="2992581" cy="762000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7095517" y="762000"/>
            <a:ext cx="2992581" cy="762000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2609B0-F6D0-43E8-9219-A804BFD1169A}"/>
              </a:ext>
            </a:extLst>
          </p:cNvPr>
          <p:cNvSpPr txBox="1"/>
          <p:nvPr/>
        </p:nvSpPr>
        <p:spPr>
          <a:xfrm>
            <a:off x="445668" y="5789355"/>
            <a:ext cx="764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800" dirty="0" smtClean="0">
                <a:cs typeface="NikoshBAN" panose="02000000000000000000" pitchFamily="2" charset="0"/>
              </a:rPr>
              <a:t>maksudakhatun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NikoshBAN" panose="02000000000000000000" pitchFamily="2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2711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@gmail.com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বাতায়ন আইডি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maksudkhatun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2711</a:t>
            </a:r>
            <a:endParaRPr lang="en-US" sz="2800" b="1" dirty="0"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30359" y="1905506"/>
            <a:ext cx="5262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শ্রেণী-৩য়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বিষয়-প্রাঃবিঃ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অধ্যায়-জীবনের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6505" y="2436048"/>
            <a:ext cx="53731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মাকসুদা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এস,এম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0585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0648" y="1600846"/>
            <a:ext cx="90445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৩.৩.১ মানুষের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৩.৪.১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অপচয়ের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পরিণাম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8845" y="683686"/>
            <a:ext cx="1914307" cy="830997"/>
          </a:xfrm>
          <a:prstGeom prst="rect">
            <a:avLst/>
          </a:prstGeom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>
            <a:spAutoFit/>
          </a:bodyPr>
          <a:lstStyle/>
          <a:p>
            <a:r>
              <a:rPr lang="bn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546" y="3626001"/>
            <a:ext cx="4566903" cy="255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2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8507" y="336718"/>
            <a:ext cx="381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9587" y="817283"/>
            <a:ext cx="381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00" y="1559456"/>
            <a:ext cx="2674303" cy="17791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5"/>
          <a:stretch/>
        </p:blipFill>
        <p:spPr>
          <a:xfrm>
            <a:off x="7592697" y="1559456"/>
            <a:ext cx="2993735" cy="18051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610" y="3896270"/>
            <a:ext cx="2713693" cy="18079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07" y="1559456"/>
            <a:ext cx="2658986" cy="18478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4"/>
          <a:stretch/>
        </p:blipFill>
        <p:spPr>
          <a:xfrm>
            <a:off x="4388167" y="3903120"/>
            <a:ext cx="2664665" cy="18097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697" y="3839745"/>
            <a:ext cx="2993735" cy="176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8125" y="566331"/>
            <a:ext cx="5691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071" y="1396067"/>
            <a:ext cx="2333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ব্যবহার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318" y="2516778"/>
            <a:ext cx="4542750" cy="302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687" y="955346"/>
            <a:ext cx="3574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7944" y="2508282"/>
            <a:ext cx="5559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।পানির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7944" y="3151940"/>
            <a:ext cx="775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উৎসগুলোকে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কয়ভাগে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1589" y="344490"/>
            <a:ext cx="3574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611" y="4849558"/>
            <a:ext cx="10155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80140"/>
              </p:ext>
            </p:extLst>
          </p:nvPr>
        </p:nvGraphicFramePr>
        <p:xfrm>
          <a:off x="2141302" y="1657055"/>
          <a:ext cx="8128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721">
                  <a:extLst>
                    <a:ext uri="{9D8B030D-6E8A-4147-A177-3AD203B41FA5}">
                      <a16:colId xmlns:a16="http://schemas.microsoft.com/office/drawing/2014/main" val="3835647653"/>
                    </a:ext>
                  </a:extLst>
                </a:gridCol>
                <a:gridCol w="6869279">
                  <a:extLst>
                    <a:ext uri="{9D8B030D-6E8A-4147-A177-3AD203B41FA5}">
                      <a16:colId xmlns:a16="http://schemas.microsoft.com/office/drawing/2014/main" val="4206561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0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05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6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27765"/>
                  </a:ext>
                </a:extLst>
              </a:tr>
              <a:tr h="3727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3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01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893" y="564154"/>
            <a:ext cx="334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687" y="1323322"/>
            <a:ext cx="355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ব্যবহারসমূহঃ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60" y="2490351"/>
            <a:ext cx="4107774" cy="259680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82" y="2490351"/>
            <a:ext cx="3787197" cy="25968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6954886" y="5536191"/>
            <a:ext cx="2829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পিপাসা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267" y="5494384"/>
            <a:ext cx="317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রান্নার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1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1810" y="479610"/>
            <a:ext cx="3386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687" y="1323322"/>
            <a:ext cx="3517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ব্যবহারসমূহঃ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7" y="2640395"/>
            <a:ext cx="3665080" cy="22356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391" y="2640395"/>
            <a:ext cx="3691499" cy="22356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728" y="2640593"/>
            <a:ext cx="3816524" cy="223549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/>
          <p:cNvSpPr txBox="1"/>
          <p:nvPr/>
        </p:nvSpPr>
        <p:spPr>
          <a:xfrm>
            <a:off x="1500977" y="5223669"/>
            <a:ext cx="1507681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9974" y="5257233"/>
            <a:ext cx="159582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1127" y="5257233"/>
            <a:ext cx="239080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ধোয়া-মোছার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6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9" grpId="0" animBg="1"/>
      <p:bldP spid="10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355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142</cp:revision>
  <dcterms:created xsi:type="dcterms:W3CDTF">2019-11-30T13:22:34Z</dcterms:created>
  <dcterms:modified xsi:type="dcterms:W3CDTF">2020-02-14T14:43:40Z</dcterms:modified>
</cp:coreProperties>
</file>