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4" r:id="rId3"/>
    <p:sldId id="287" r:id="rId4"/>
    <p:sldId id="277" r:id="rId5"/>
    <p:sldId id="284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524000"/>
            <a:ext cx="441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52" y="519471"/>
            <a:ext cx="330389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990600"/>
            <a:ext cx="144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,প্রত্যক্ষ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7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প্রকৃয়ায় উদ্ভিদ পুনরায় ব্যবহার করে বাস্তুতন্ত্র কে সচল রাখচ্ছে 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72292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23" y="381000"/>
            <a:ext cx="2759927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সকল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কে উৎপাদক বলা হয় কেন?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572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2578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ধন্যবাদ</a:t>
            </a:r>
            <a:endParaRPr lang="en-US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97" y="1124075"/>
            <a:ext cx="3810000" cy="504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সুলতান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মাহমুদ</a:t>
            </a: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বিন্যাফৈর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টাংগাইল</a:t>
            </a:r>
            <a:r>
              <a: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647296"/>
            <a:ext cx="2500645" cy="269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427425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75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কী উদ্ভিদ ও প্রাণী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15580"/>
            <a:ext cx="861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52400" y="127254"/>
            <a:ext cx="8765717" cy="6578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15920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পারবে  ।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98373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0" y="228600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5400" y="838200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04800" y="38100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14400" y="990600"/>
            <a:ext cx="14478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23900" y="1181100"/>
            <a:ext cx="1524000" cy="129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14400" y="914400"/>
            <a:ext cx="22860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5300" y="1485900"/>
            <a:ext cx="1524000" cy="838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5105400" y="914400"/>
            <a:ext cx="1219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5029200" y="3505200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733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143000"/>
            <a:ext cx="182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638800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400800" y="388111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441</Words>
  <Application>Microsoft Office PowerPoint</Application>
  <PresentationFormat>On-screen Show (4:3)</PresentationFormat>
  <Paragraphs>123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B5K8N72</cp:lastModifiedBy>
  <cp:revision>56</cp:revision>
  <dcterms:created xsi:type="dcterms:W3CDTF">2006-08-16T00:00:00Z</dcterms:created>
  <dcterms:modified xsi:type="dcterms:W3CDTF">2020-02-13T11:07:52Z</dcterms:modified>
</cp:coreProperties>
</file>