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3" r:id="rId7"/>
    <p:sldId id="278" r:id="rId8"/>
    <p:sldId id="268" r:id="rId9"/>
    <p:sldId id="269" r:id="rId10"/>
    <p:sldId id="279" r:id="rId11"/>
    <p:sldId id="266" r:id="rId12"/>
    <p:sldId id="262" r:id="rId13"/>
    <p:sldId id="267" r:id="rId14"/>
    <p:sldId id="264" r:id="rId15"/>
    <p:sldId id="265" r:id="rId16"/>
    <p:sldId id="270" r:id="rId17"/>
    <p:sldId id="271" r:id="rId18"/>
    <p:sldId id="272" r:id="rId19"/>
    <p:sldId id="273" r:id="rId20"/>
    <p:sldId id="275" r:id="rId21"/>
    <p:sldId id="277" r:id="rId22"/>
    <p:sldId id="276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0FBA8-F3BD-43F0-A28A-E5298C29D7C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F6FE6E-7B06-432F-89BA-CFDE8B7472B3}">
      <dgm:prSet phldrT="[Text]" phldr="1"/>
      <dgm:spPr/>
      <dgm:t>
        <a:bodyPr/>
        <a:lstStyle/>
        <a:p>
          <a:endParaRPr lang="en-US" dirty="0"/>
        </a:p>
      </dgm:t>
    </dgm:pt>
    <dgm:pt modelId="{7E0E162B-A9B1-46C6-8A74-9A5B721205F2}" type="parTrans" cxnId="{F85549C5-999D-4EE6-A248-F1190E213852}">
      <dgm:prSet/>
      <dgm:spPr/>
      <dgm:t>
        <a:bodyPr/>
        <a:lstStyle/>
        <a:p>
          <a:endParaRPr lang="en-US"/>
        </a:p>
      </dgm:t>
    </dgm:pt>
    <dgm:pt modelId="{E6D8A560-CBB7-4D09-965D-F7D4DF4AF0D5}" type="sibTrans" cxnId="{F85549C5-999D-4EE6-A248-F1190E213852}">
      <dgm:prSet/>
      <dgm:spPr/>
      <dgm:t>
        <a:bodyPr/>
        <a:lstStyle/>
        <a:p>
          <a:endParaRPr lang="en-US"/>
        </a:p>
      </dgm:t>
    </dgm:pt>
    <dgm:pt modelId="{F5C22563-13B0-498D-A287-0DAD4DDD36D4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</a:p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কবীর চৌধুরী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F8CD33-C3DE-47DF-9108-07E7DF392495}" type="parTrans" cxnId="{397D9493-2D71-481A-A73F-AAD2AC7E5DB7}">
      <dgm:prSet/>
      <dgm:spPr/>
      <dgm:t>
        <a:bodyPr/>
        <a:lstStyle/>
        <a:p>
          <a:endParaRPr lang="en-US"/>
        </a:p>
      </dgm:t>
    </dgm:pt>
    <dgm:pt modelId="{2C661AD0-BAAA-41A9-9D53-5F5AB024BE7D}" type="sibTrans" cxnId="{397D9493-2D71-481A-A73F-AAD2AC7E5DB7}">
      <dgm:prSet/>
      <dgm:spPr/>
      <dgm:t>
        <a:bodyPr/>
        <a:lstStyle/>
        <a:p>
          <a:endParaRPr lang="en-US"/>
        </a:p>
      </dgm:t>
    </dgm:pt>
    <dgm:pt modelId="{36A33C04-3317-49C2-8A4A-9BADB95E551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২০১১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C8D688-5E04-46DE-B279-3AED5CC702BC}" type="parTrans" cxnId="{FF452FAF-33ED-4B2E-82CB-F6F1FB98A1A8}">
      <dgm:prSet/>
      <dgm:spPr/>
      <dgm:t>
        <a:bodyPr/>
        <a:lstStyle/>
        <a:p>
          <a:endParaRPr lang="en-US"/>
        </a:p>
      </dgm:t>
    </dgm:pt>
    <dgm:pt modelId="{6B0FD7BB-A080-44EB-AEE5-2EB0E8A553DB}" type="sibTrans" cxnId="{FF452FAF-33ED-4B2E-82CB-F6F1FB98A1A8}">
      <dgm:prSet/>
      <dgm:spPr/>
      <dgm:t>
        <a:bodyPr/>
        <a:lstStyle/>
        <a:p>
          <a:endParaRPr lang="en-US"/>
        </a:p>
      </dgm:t>
    </dgm:pt>
    <dgm:pt modelId="{4EDFEE50-FD4D-46EA-8E7F-ACD856712475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১৯২৩</a:t>
          </a:r>
          <a:endParaRPr lang="en-US" dirty="0"/>
        </a:p>
      </dgm:t>
    </dgm:pt>
    <dgm:pt modelId="{71557C7B-654E-4879-A228-F2FEFFE7DF41}" type="parTrans" cxnId="{73EC8C6A-4437-4A31-8C3C-649CA863EE35}">
      <dgm:prSet/>
      <dgm:spPr/>
      <dgm:t>
        <a:bodyPr/>
        <a:lstStyle/>
        <a:p>
          <a:endParaRPr lang="en-US"/>
        </a:p>
      </dgm:t>
    </dgm:pt>
    <dgm:pt modelId="{AA7C78A6-C9B1-429E-B463-6058E0578515}" type="sibTrans" cxnId="{73EC8C6A-4437-4A31-8C3C-649CA863EE35}">
      <dgm:prSet/>
      <dgm:spPr/>
      <dgm:t>
        <a:bodyPr/>
        <a:lstStyle/>
        <a:p>
          <a:endParaRPr lang="en-US"/>
        </a:p>
      </dgm:t>
    </dgm:pt>
    <dgm:pt modelId="{ECF816F0-7DFC-468F-AF3D-5C27BD75F1EA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</a:p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আফিয়া বেগম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4B2225-337F-411C-95F1-260C06BB74E9}" type="parTrans" cxnId="{3B1ECF35-4D33-4D97-A340-61C9CF232EA3}">
      <dgm:prSet/>
      <dgm:spPr/>
      <dgm:t>
        <a:bodyPr/>
        <a:lstStyle/>
        <a:p>
          <a:endParaRPr lang="en-US"/>
        </a:p>
      </dgm:t>
    </dgm:pt>
    <dgm:pt modelId="{6DEE2D7B-16BC-4775-AAC8-7D686A33E934}" type="sibTrans" cxnId="{3B1ECF35-4D33-4D97-A340-61C9CF232EA3}">
      <dgm:prSet/>
      <dgm:spPr/>
      <dgm:t>
        <a:bodyPr/>
        <a:lstStyle/>
        <a:p>
          <a:endParaRPr lang="en-US"/>
        </a:p>
      </dgm:t>
    </dgm:pt>
    <dgm:pt modelId="{6B3A2D35-15CE-4506-87A7-616803327359}">
      <dgm:prSet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</a:p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আব্দুল হালিম</a:t>
          </a:r>
        </a:p>
      </dgm:t>
    </dgm:pt>
    <dgm:pt modelId="{8AC1D518-E875-494D-98D9-99DD8EDD834D}" type="parTrans" cxnId="{966C51B6-91E9-43DD-9C49-6179383A2FC6}">
      <dgm:prSet/>
      <dgm:spPr/>
      <dgm:t>
        <a:bodyPr/>
        <a:lstStyle/>
        <a:p>
          <a:endParaRPr lang="en-US"/>
        </a:p>
      </dgm:t>
    </dgm:pt>
    <dgm:pt modelId="{2C23C12B-34DC-4FAD-B372-24EB4DFF788C}" type="sibTrans" cxnId="{966C51B6-91E9-43DD-9C49-6179383A2FC6}">
      <dgm:prSet/>
      <dgm:spPr/>
      <dgm:t>
        <a:bodyPr/>
        <a:lstStyle/>
        <a:p>
          <a:endParaRPr lang="en-US"/>
        </a:p>
      </dgm:t>
    </dgm:pt>
    <dgm:pt modelId="{FEB41BF1-74AD-4DE6-93C8-4CE503DA16C7}" type="pres">
      <dgm:prSet presAssocID="{73C0FBA8-F3BD-43F0-A28A-E5298C29D7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F6A9E-F3F2-4BC2-BD49-2FFDDB12A936}" type="pres">
      <dgm:prSet presAssocID="{5DF6FE6E-7B06-432F-89BA-CFDE8B7472B3}" presName="centerShape" presStyleLbl="node0" presStyleIdx="0" presStyleCnt="1" custLinFactNeighborX="2578" custLinFactNeighborY="30"/>
      <dgm:spPr/>
      <dgm:t>
        <a:bodyPr/>
        <a:lstStyle/>
        <a:p>
          <a:endParaRPr lang="en-US"/>
        </a:p>
      </dgm:t>
    </dgm:pt>
    <dgm:pt modelId="{653B7569-7A37-4D65-A767-9EC8239EA33C}" type="pres">
      <dgm:prSet presAssocID="{3DF8CD33-C3DE-47DF-9108-07E7DF392495}" presName="parTrans" presStyleLbl="sibTrans2D1" presStyleIdx="0" presStyleCnt="5"/>
      <dgm:spPr/>
      <dgm:t>
        <a:bodyPr/>
        <a:lstStyle/>
        <a:p>
          <a:endParaRPr lang="en-US"/>
        </a:p>
      </dgm:t>
    </dgm:pt>
    <dgm:pt modelId="{66095058-2347-47B1-B6F8-63BC783DC25C}" type="pres">
      <dgm:prSet presAssocID="{3DF8CD33-C3DE-47DF-9108-07E7DF39249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5A00AFB-1966-4C44-B6F7-4E62265EDE5C}" type="pres">
      <dgm:prSet presAssocID="{F5C22563-13B0-498D-A287-0DAD4DDD36D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F7A2E-C590-4BF9-B9A8-4ABC94914DB1}" type="pres">
      <dgm:prSet presAssocID="{CFC8D688-5E04-46DE-B279-3AED5CC702B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9C98AB4E-8D1C-4A6F-9F2D-010608B41CD6}" type="pres">
      <dgm:prSet presAssocID="{CFC8D688-5E04-46DE-B279-3AED5CC702B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C116E57-BEE3-4CF7-8166-109895323F54}" type="pres">
      <dgm:prSet presAssocID="{36A33C04-3317-49C2-8A4A-9BADB95E55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B8820-2FBB-4E44-875C-4B69C64EAA25}" type="pres">
      <dgm:prSet presAssocID="{71557C7B-654E-4879-A228-F2FEFFE7DF41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51DF2B7-F11E-4D71-96D2-4CA2BF0621C5}" type="pres">
      <dgm:prSet presAssocID="{71557C7B-654E-4879-A228-F2FEFFE7DF4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A15AB33-55C5-41C4-85F3-44C2FE122EEE}" type="pres">
      <dgm:prSet presAssocID="{4EDFEE50-FD4D-46EA-8E7F-ACD8567124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4531A-D083-470A-A022-D4E783CD015F}" type="pres">
      <dgm:prSet presAssocID="{0E4B2225-337F-411C-95F1-260C06BB74E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EDF4E4F-BF18-4082-8C44-1C538C354D51}" type="pres">
      <dgm:prSet presAssocID="{0E4B2225-337F-411C-95F1-260C06BB74E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58BC807-F83A-49AE-B35D-57C87FE21FD1}" type="pres">
      <dgm:prSet presAssocID="{ECF816F0-7DFC-468F-AF3D-5C27BD75F1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AD1E8-A6E8-499C-A75D-8A4D4E4465D3}" type="pres">
      <dgm:prSet presAssocID="{8AC1D518-E875-494D-98D9-99DD8EDD834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9A0ECCFD-CFCF-44CC-B237-C779D08F5AC6}" type="pres">
      <dgm:prSet presAssocID="{8AC1D518-E875-494D-98D9-99DD8EDD834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D2BFB50-3708-4DC7-B26E-2DF8793822DA}" type="pres">
      <dgm:prSet presAssocID="{6B3A2D35-15CE-4506-87A7-6168033273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FCE19-33AC-4EB3-A491-CCC73B7C62AE}" type="presOf" srcId="{36A33C04-3317-49C2-8A4A-9BADB95E5512}" destId="{4C116E57-BEE3-4CF7-8166-109895323F54}" srcOrd="0" destOrd="0" presId="urn:microsoft.com/office/officeart/2005/8/layout/radial5"/>
    <dgm:cxn modelId="{3D447D05-01BE-4B38-AE4B-CC0249A47BBD}" type="presOf" srcId="{0E4B2225-337F-411C-95F1-260C06BB74E9}" destId="{3EDF4E4F-BF18-4082-8C44-1C538C354D51}" srcOrd="1" destOrd="0" presId="urn:microsoft.com/office/officeart/2005/8/layout/radial5"/>
    <dgm:cxn modelId="{298B7904-8CBF-4381-B1A6-871941C91028}" type="presOf" srcId="{ECF816F0-7DFC-468F-AF3D-5C27BD75F1EA}" destId="{458BC807-F83A-49AE-B35D-57C87FE21FD1}" srcOrd="0" destOrd="0" presId="urn:microsoft.com/office/officeart/2005/8/layout/radial5"/>
    <dgm:cxn modelId="{73EC8C6A-4437-4A31-8C3C-649CA863EE35}" srcId="{5DF6FE6E-7B06-432F-89BA-CFDE8B7472B3}" destId="{4EDFEE50-FD4D-46EA-8E7F-ACD856712475}" srcOrd="2" destOrd="0" parTransId="{71557C7B-654E-4879-A228-F2FEFFE7DF41}" sibTransId="{AA7C78A6-C9B1-429E-B463-6058E0578515}"/>
    <dgm:cxn modelId="{3B1ECF35-4D33-4D97-A340-61C9CF232EA3}" srcId="{5DF6FE6E-7B06-432F-89BA-CFDE8B7472B3}" destId="{ECF816F0-7DFC-468F-AF3D-5C27BD75F1EA}" srcOrd="3" destOrd="0" parTransId="{0E4B2225-337F-411C-95F1-260C06BB74E9}" sibTransId="{6DEE2D7B-16BC-4775-AAC8-7D686A33E934}"/>
    <dgm:cxn modelId="{9008A573-E85E-4829-8655-324855A3CE4F}" type="presOf" srcId="{71557C7B-654E-4879-A228-F2FEFFE7DF41}" destId="{B51DF2B7-F11E-4D71-96D2-4CA2BF0621C5}" srcOrd="1" destOrd="0" presId="urn:microsoft.com/office/officeart/2005/8/layout/radial5"/>
    <dgm:cxn modelId="{501E3759-105D-4839-9F88-2192229FECF5}" type="presOf" srcId="{F5C22563-13B0-498D-A287-0DAD4DDD36D4}" destId="{65A00AFB-1966-4C44-B6F7-4E62265EDE5C}" srcOrd="0" destOrd="0" presId="urn:microsoft.com/office/officeart/2005/8/layout/radial5"/>
    <dgm:cxn modelId="{68E555A1-CB33-4328-96EF-087A936BF543}" type="presOf" srcId="{3DF8CD33-C3DE-47DF-9108-07E7DF392495}" destId="{653B7569-7A37-4D65-A767-9EC8239EA33C}" srcOrd="0" destOrd="0" presId="urn:microsoft.com/office/officeart/2005/8/layout/radial5"/>
    <dgm:cxn modelId="{48E142AF-7BEB-4034-8FFF-9E3FB1BB36B0}" type="presOf" srcId="{CFC8D688-5E04-46DE-B279-3AED5CC702BC}" destId="{9C98AB4E-8D1C-4A6F-9F2D-010608B41CD6}" srcOrd="1" destOrd="0" presId="urn:microsoft.com/office/officeart/2005/8/layout/radial5"/>
    <dgm:cxn modelId="{C29096DB-7A2F-43A9-8DFD-74AF9B7BE34A}" type="presOf" srcId="{8AC1D518-E875-494D-98D9-99DD8EDD834D}" destId="{9A0ECCFD-CFCF-44CC-B237-C779D08F5AC6}" srcOrd="1" destOrd="0" presId="urn:microsoft.com/office/officeart/2005/8/layout/radial5"/>
    <dgm:cxn modelId="{F85549C5-999D-4EE6-A248-F1190E213852}" srcId="{73C0FBA8-F3BD-43F0-A28A-E5298C29D7C4}" destId="{5DF6FE6E-7B06-432F-89BA-CFDE8B7472B3}" srcOrd="0" destOrd="0" parTransId="{7E0E162B-A9B1-46C6-8A74-9A5B721205F2}" sibTransId="{E6D8A560-CBB7-4D09-965D-F7D4DF4AF0D5}"/>
    <dgm:cxn modelId="{A981BD7B-EDD9-4347-92E6-97E570AF1272}" type="presOf" srcId="{73C0FBA8-F3BD-43F0-A28A-E5298C29D7C4}" destId="{FEB41BF1-74AD-4DE6-93C8-4CE503DA16C7}" srcOrd="0" destOrd="0" presId="urn:microsoft.com/office/officeart/2005/8/layout/radial5"/>
    <dgm:cxn modelId="{397D9493-2D71-481A-A73F-AAD2AC7E5DB7}" srcId="{5DF6FE6E-7B06-432F-89BA-CFDE8B7472B3}" destId="{F5C22563-13B0-498D-A287-0DAD4DDD36D4}" srcOrd="0" destOrd="0" parTransId="{3DF8CD33-C3DE-47DF-9108-07E7DF392495}" sibTransId="{2C661AD0-BAAA-41A9-9D53-5F5AB024BE7D}"/>
    <dgm:cxn modelId="{14E6D5E3-A692-4500-BDBB-79DBFC172BEA}" type="presOf" srcId="{4EDFEE50-FD4D-46EA-8E7F-ACD856712475}" destId="{FA15AB33-55C5-41C4-85F3-44C2FE122EEE}" srcOrd="0" destOrd="0" presId="urn:microsoft.com/office/officeart/2005/8/layout/radial5"/>
    <dgm:cxn modelId="{659712AB-2872-42D2-8F2E-1AC437825907}" type="presOf" srcId="{5DF6FE6E-7B06-432F-89BA-CFDE8B7472B3}" destId="{030F6A9E-F3F2-4BC2-BD49-2FFDDB12A936}" srcOrd="0" destOrd="0" presId="urn:microsoft.com/office/officeart/2005/8/layout/radial5"/>
    <dgm:cxn modelId="{FF452FAF-33ED-4B2E-82CB-F6F1FB98A1A8}" srcId="{5DF6FE6E-7B06-432F-89BA-CFDE8B7472B3}" destId="{36A33C04-3317-49C2-8A4A-9BADB95E5512}" srcOrd="1" destOrd="0" parTransId="{CFC8D688-5E04-46DE-B279-3AED5CC702BC}" sibTransId="{6B0FD7BB-A080-44EB-AEE5-2EB0E8A553DB}"/>
    <dgm:cxn modelId="{1CAF4DBE-98A3-4DEE-9944-BCA444F6850D}" type="presOf" srcId="{8AC1D518-E875-494D-98D9-99DD8EDD834D}" destId="{82CAD1E8-A6E8-499C-A75D-8A4D4E4465D3}" srcOrd="0" destOrd="0" presId="urn:microsoft.com/office/officeart/2005/8/layout/radial5"/>
    <dgm:cxn modelId="{A20C8E6D-6305-4C72-B6A7-D880F91559EA}" type="presOf" srcId="{3DF8CD33-C3DE-47DF-9108-07E7DF392495}" destId="{66095058-2347-47B1-B6F8-63BC783DC25C}" srcOrd="1" destOrd="0" presId="urn:microsoft.com/office/officeart/2005/8/layout/radial5"/>
    <dgm:cxn modelId="{966C51B6-91E9-43DD-9C49-6179383A2FC6}" srcId="{5DF6FE6E-7B06-432F-89BA-CFDE8B7472B3}" destId="{6B3A2D35-15CE-4506-87A7-616803327359}" srcOrd="4" destOrd="0" parTransId="{8AC1D518-E875-494D-98D9-99DD8EDD834D}" sibTransId="{2C23C12B-34DC-4FAD-B372-24EB4DFF788C}"/>
    <dgm:cxn modelId="{446DD83A-4799-4177-8EDF-B206E06FAB50}" type="presOf" srcId="{0E4B2225-337F-411C-95F1-260C06BB74E9}" destId="{26E4531A-D083-470A-A022-D4E783CD015F}" srcOrd="0" destOrd="0" presId="urn:microsoft.com/office/officeart/2005/8/layout/radial5"/>
    <dgm:cxn modelId="{9A82A87D-EC96-45EF-9461-1703098072C6}" type="presOf" srcId="{6B3A2D35-15CE-4506-87A7-616803327359}" destId="{6D2BFB50-3708-4DC7-B26E-2DF8793822DA}" srcOrd="0" destOrd="0" presId="urn:microsoft.com/office/officeart/2005/8/layout/radial5"/>
    <dgm:cxn modelId="{AB7A9D51-3A31-4D28-A128-0FF19AB1DD36}" type="presOf" srcId="{CFC8D688-5E04-46DE-B279-3AED5CC702BC}" destId="{C48F7A2E-C590-4BF9-B9A8-4ABC94914DB1}" srcOrd="0" destOrd="0" presId="urn:microsoft.com/office/officeart/2005/8/layout/radial5"/>
    <dgm:cxn modelId="{4DB7DBD6-EBCC-4BB8-A924-7B751E9831BF}" type="presOf" srcId="{71557C7B-654E-4879-A228-F2FEFFE7DF41}" destId="{D35B8820-2FBB-4E44-875C-4B69C64EAA25}" srcOrd="0" destOrd="0" presId="urn:microsoft.com/office/officeart/2005/8/layout/radial5"/>
    <dgm:cxn modelId="{893B96B7-84E2-4A28-A63C-7B992674FD96}" type="presParOf" srcId="{FEB41BF1-74AD-4DE6-93C8-4CE503DA16C7}" destId="{030F6A9E-F3F2-4BC2-BD49-2FFDDB12A936}" srcOrd="0" destOrd="0" presId="urn:microsoft.com/office/officeart/2005/8/layout/radial5"/>
    <dgm:cxn modelId="{A9C8ADEC-DEFF-4096-AD20-B8C09DC7C436}" type="presParOf" srcId="{FEB41BF1-74AD-4DE6-93C8-4CE503DA16C7}" destId="{653B7569-7A37-4D65-A767-9EC8239EA33C}" srcOrd="1" destOrd="0" presId="urn:microsoft.com/office/officeart/2005/8/layout/radial5"/>
    <dgm:cxn modelId="{943268DB-8165-49D5-8CD6-39FAD299B781}" type="presParOf" srcId="{653B7569-7A37-4D65-A767-9EC8239EA33C}" destId="{66095058-2347-47B1-B6F8-63BC783DC25C}" srcOrd="0" destOrd="0" presId="urn:microsoft.com/office/officeart/2005/8/layout/radial5"/>
    <dgm:cxn modelId="{9BD18CE1-FE1E-42A7-B968-F22B7B85ADAE}" type="presParOf" srcId="{FEB41BF1-74AD-4DE6-93C8-4CE503DA16C7}" destId="{65A00AFB-1966-4C44-B6F7-4E62265EDE5C}" srcOrd="2" destOrd="0" presId="urn:microsoft.com/office/officeart/2005/8/layout/radial5"/>
    <dgm:cxn modelId="{2C8DA586-4787-43CA-B290-32D130C5627D}" type="presParOf" srcId="{FEB41BF1-74AD-4DE6-93C8-4CE503DA16C7}" destId="{C48F7A2E-C590-4BF9-B9A8-4ABC94914DB1}" srcOrd="3" destOrd="0" presId="urn:microsoft.com/office/officeart/2005/8/layout/radial5"/>
    <dgm:cxn modelId="{312CDE1C-758E-470D-A7EF-5431EF01C736}" type="presParOf" srcId="{C48F7A2E-C590-4BF9-B9A8-4ABC94914DB1}" destId="{9C98AB4E-8D1C-4A6F-9F2D-010608B41CD6}" srcOrd="0" destOrd="0" presId="urn:microsoft.com/office/officeart/2005/8/layout/radial5"/>
    <dgm:cxn modelId="{0994D945-7B3A-4F13-86A2-CFDCE76E2314}" type="presParOf" srcId="{FEB41BF1-74AD-4DE6-93C8-4CE503DA16C7}" destId="{4C116E57-BEE3-4CF7-8166-109895323F54}" srcOrd="4" destOrd="0" presId="urn:microsoft.com/office/officeart/2005/8/layout/radial5"/>
    <dgm:cxn modelId="{0BAE6C6A-A681-4F2E-94D2-EC5CE3303682}" type="presParOf" srcId="{FEB41BF1-74AD-4DE6-93C8-4CE503DA16C7}" destId="{D35B8820-2FBB-4E44-875C-4B69C64EAA25}" srcOrd="5" destOrd="0" presId="urn:microsoft.com/office/officeart/2005/8/layout/radial5"/>
    <dgm:cxn modelId="{DE305A82-16CC-4456-8C46-734E0C4F3790}" type="presParOf" srcId="{D35B8820-2FBB-4E44-875C-4B69C64EAA25}" destId="{B51DF2B7-F11E-4D71-96D2-4CA2BF0621C5}" srcOrd="0" destOrd="0" presId="urn:microsoft.com/office/officeart/2005/8/layout/radial5"/>
    <dgm:cxn modelId="{FC39DE0A-65C1-4577-9B29-8D748D70CA18}" type="presParOf" srcId="{FEB41BF1-74AD-4DE6-93C8-4CE503DA16C7}" destId="{FA15AB33-55C5-41C4-85F3-44C2FE122EEE}" srcOrd="6" destOrd="0" presId="urn:microsoft.com/office/officeart/2005/8/layout/radial5"/>
    <dgm:cxn modelId="{40DA2934-F78F-47D2-BF92-BEAE9AED1428}" type="presParOf" srcId="{FEB41BF1-74AD-4DE6-93C8-4CE503DA16C7}" destId="{26E4531A-D083-470A-A022-D4E783CD015F}" srcOrd="7" destOrd="0" presId="urn:microsoft.com/office/officeart/2005/8/layout/radial5"/>
    <dgm:cxn modelId="{07446CC9-F61F-4B09-870E-A198AE42E053}" type="presParOf" srcId="{26E4531A-D083-470A-A022-D4E783CD015F}" destId="{3EDF4E4F-BF18-4082-8C44-1C538C354D51}" srcOrd="0" destOrd="0" presId="urn:microsoft.com/office/officeart/2005/8/layout/radial5"/>
    <dgm:cxn modelId="{F0A5DAD9-0CB9-4483-B014-1ECD23CDA10D}" type="presParOf" srcId="{FEB41BF1-74AD-4DE6-93C8-4CE503DA16C7}" destId="{458BC807-F83A-49AE-B35D-57C87FE21FD1}" srcOrd="8" destOrd="0" presId="urn:microsoft.com/office/officeart/2005/8/layout/radial5"/>
    <dgm:cxn modelId="{FE4009DC-7528-419C-8F7F-532E58B604DB}" type="presParOf" srcId="{FEB41BF1-74AD-4DE6-93C8-4CE503DA16C7}" destId="{82CAD1E8-A6E8-499C-A75D-8A4D4E4465D3}" srcOrd="9" destOrd="0" presId="urn:microsoft.com/office/officeart/2005/8/layout/radial5"/>
    <dgm:cxn modelId="{F219A817-A9A5-4012-B8AE-32C07E8314A5}" type="presParOf" srcId="{82CAD1E8-A6E8-499C-A75D-8A4D4E4465D3}" destId="{9A0ECCFD-CFCF-44CC-B237-C779D08F5AC6}" srcOrd="0" destOrd="0" presId="urn:microsoft.com/office/officeart/2005/8/layout/radial5"/>
    <dgm:cxn modelId="{4BE04DA1-096D-4801-9727-17E409914AF2}" type="presParOf" srcId="{FEB41BF1-74AD-4DE6-93C8-4CE503DA16C7}" destId="{6D2BFB50-3708-4DC7-B26E-2DF8793822D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AFAD6-6D06-4BD0-A33E-137EE08D0C7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64E74-60C6-41C1-91ED-969C9AD94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64E74-60C6-41C1-91ED-969C9AD94E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228600"/>
            <a:ext cx="243763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888638" cy="51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09548"/>
            <a:ext cx="1724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নওরোজ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88" y="5123167"/>
            <a:ext cx="2190750" cy="15525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88" y="3318314"/>
            <a:ext cx="2190750" cy="1600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125" y="1401692"/>
            <a:ext cx="2190750" cy="16192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52400" y="22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রাখিবন্ধন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562600"/>
            <a:ext cx="1724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হালখাতা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752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239" y="3148918"/>
            <a:ext cx="2803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কামনায়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5562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2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9" y="1621639"/>
            <a:ext cx="3467655" cy="19171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91" y="1596507"/>
            <a:ext cx="3734634" cy="19171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9" y="3853720"/>
            <a:ext cx="3467655" cy="24858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56" y="3886200"/>
            <a:ext cx="3850104" cy="24858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957386" y="258579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3323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600200"/>
            <a:ext cx="6781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উল্লেখিত ছবি</a:t>
            </a:r>
            <a:r>
              <a:rPr lang="en-US" sz="40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বাঙালি সংস্কৃতির কোন দিকটি ফুটে উঠেছে?</a:t>
            </a:r>
          </a:p>
          <a:p>
            <a:pPr lvl="0"/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</a:p>
          <a:p>
            <a:pPr lvl="0"/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6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</a:p>
          <a:p>
            <a:pPr lvl="0"/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 বৈশাখ বা বাংলা নববর্ষ বাঙালি</a:t>
            </a:r>
            <a:r>
              <a:rPr lang="en-US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জাতীর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 অন্যতম জাতীয় উৎসব ।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81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3810000" cy="243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72" y="1371600"/>
            <a:ext cx="3843728" cy="243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72" y="4165937"/>
            <a:ext cx="3962400" cy="25292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133600" y="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65937"/>
            <a:ext cx="3793761" cy="25292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34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438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চিত্রগুলোতে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বাঙালি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মহিমার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33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কাজ-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54" y="7620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সমাধান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নববর্ষ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ৎযাপিত হয়, তাই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বাঙালি হিসেবে এত আনন্দ।</a:t>
            </a:r>
          </a:p>
        </p:txBody>
      </p:sp>
    </p:spTree>
    <p:extLst>
      <p:ext uri="{BB962C8B-B14F-4D97-AF65-F5344CB8AC3E}">
        <p14:creationId xmlns:p14="http://schemas.microsoft.com/office/powerpoint/2010/main" val="176175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-9993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67200"/>
            <a:ext cx="3810000" cy="23374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98" y="4238469"/>
            <a:ext cx="3822576" cy="23280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22" y="1333344"/>
            <a:ext cx="3811152" cy="266864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1" y="1333344"/>
            <a:ext cx="3838849" cy="266864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681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স্কুলে প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বৈশাখ অনুষ্ঠান করার জন্য কি কি পরিকল্পনা করবে?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98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ক্রীড়া প্রতিযোগীতা।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 আবৃত্তি।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সংগীতানুষ্ঠান।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 সভা।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বক্তৃতা/ভাষণ।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03171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০১।ঐতিহাসিক আবুল ফজল নববর্ষকে কি বলে উল্লেখ করেছেন?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নওরোজ             (খ) জাতীয় উৎসব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বর্ষবরণ উৎসব       (ঘ) অনন্য উৎসব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এ উপমহাদেশ কখন বিভক্তি হয়?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১৯৪৭                   (খ) ১৯৫২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১৯৬৭                    (ঘ)১৯৭১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2438400"/>
            <a:ext cx="6096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4876800"/>
            <a:ext cx="590862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6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677" y="228600"/>
            <a:ext cx="40386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77" y="1634319"/>
            <a:ext cx="34290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1634319"/>
            <a:ext cx="420066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জহুরুল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just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সাপাহার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- ০১৭৩৪৬৫২০৮০</a:t>
            </a:r>
          </a:p>
        </p:txBody>
      </p:sp>
    </p:spTree>
    <p:extLst>
      <p:ext uri="{BB962C8B-B14F-4D97-AF65-F5344CB8AC3E}">
        <p14:creationId xmlns:p14="http://schemas.microsoft.com/office/powerpoint/2010/main" val="14708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7543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নববর্ষ উৎযাপনের মাধ্যমে কি প্রকাশ পেয়েছে?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ঐক্যবোধ        (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)উগ্রজাতীয়তা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সাংস্কৃতিক মনোভাব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কোনটি সঠিক?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ii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(ঘ)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947379" y="5105400"/>
            <a:ext cx="6096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9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360" y="914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52" y="2286000"/>
            <a:ext cx="5890016" cy="391953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69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একটি নববর্ষ উৎসবের বর্ণনা দাও।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6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52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68063"/>
            <a:ext cx="5867400" cy="412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8222" y="228600"/>
            <a:ext cx="344648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1" y="2286000"/>
            <a:ext cx="7696200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৪০মিনিট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2123" y="990600"/>
            <a:ext cx="4648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83" y="2462706"/>
            <a:ext cx="4228630" cy="31954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" y="2462706"/>
            <a:ext cx="4036787" cy="319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0048" y="2667000"/>
            <a:ext cx="51816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বৈশাখ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848" y="990600"/>
            <a:ext cx="381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848600" cy="52322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এই পাঠ শেষে শিক্ষার্থীরা-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কবীর চৌধুরীর পরি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বৈশাখ প্রবন্ধটি শুদ্ধ উচ্চারণে পড়তে পা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Kalpurush ANSI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614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47014314"/>
              </p:ext>
            </p:extLst>
          </p:nvPr>
        </p:nvGraphicFramePr>
        <p:xfrm>
          <a:off x="457200" y="228600"/>
          <a:ext cx="8229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027293"/>
            <a:ext cx="1600200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609600"/>
            <a:ext cx="5181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5" descr="Class room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930" y="1828800"/>
            <a:ext cx="572493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8" y="2133600"/>
            <a:ext cx="4038600" cy="3189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743200" y="533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33600"/>
            <a:ext cx="4238313" cy="31841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90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304</Words>
  <Application>Microsoft Office PowerPoint</Application>
  <PresentationFormat>On-screen Show (4:3)</PresentationFormat>
  <Paragraphs>83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Kalpurush ANSI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Bakul</dc:creator>
  <cp:lastModifiedBy>USER</cp:lastModifiedBy>
  <cp:revision>170</cp:revision>
  <dcterms:created xsi:type="dcterms:W3CDTF">2006-08-16T00:00:00Z</dcterms:created>
  <dcterms:modified xsi:type="dcterms:W3CDTF">2020-02-14T03:52:59Z</dcterms:modified>
</cp:coreProperties>
</file>