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66" r:id="rId4"/>
    <p:sldId id="259" r:id="rId5"/>
    <p:sldId id="261" r:id="rId6"/>
    <p:sldId id="265" r:id="rId7"/>
    <p:sldId id="260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6" r:id="rId19"/>
    <p:sldId id="277" r:id="rId20"/>
    <p:sldId id="278" r:id="rId21"/>
    <p:sldId id="281" r:id="rId22"/>
    <p:sldId id="282" r:id="rId23"/>
    <p:sldId id="283" r:id="rId24"/>
    <p:sldId id="284" r:id="rId25"/>
    <p:sldId id="288" r:id="rId26"/>
    <p:sldId id="287" r:id="rId27"/>
    <p:sldId id="28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1002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E2297-842B-434F-9A79-F6F286F63645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012DB-76B6-459D-A1D8-2192C1199B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9729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9051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পাঠের</a:t>
            </a:r>
            <a:r>
              <a:rPr lang="en-US" dirty="0" smtClean="0"/>
              <a:t> </a:t>
            </a:r>
            <a:r>
              <a:rPr lang="en-US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3945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</a:t>
            </a:r>
            <a:r>
              <a:rPr lang="en-US" dirty="0" err="1" smtClean="0"/>
              <a:t>সবাইকে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,  </a:t>
            </a:r>
            <a:r>
              <a:rPr lang="en-US" baseline="0" dirty="0" err="1" smtClean="0"/>
              <a:t>এগুলো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কিসের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9072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0939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04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5423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7999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1639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6301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514F-39A0-4071-9922-4C63A86970C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73F5-BC61-41E6-B113-E65A519F7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514F-39A0-4071-9922-4C63A86970C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73F5-BC61-41E6-B113-E65A519F7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514F-39A0-4071-9922-4C63A86970C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73F5-BC61-41E6-B113-E65A519F7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514F-39A0-4071-9922-4C63A86970C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73F5-BC61-41E6-B113-E65A519F7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514F-39A0-4071-9922-4C63A86970C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73F5-BC61-41E6-B113-E65A519F7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514F-39A0-4071-9922-4C63A86970C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73F5-BC61-41E6-B113-E65A519F7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514F-39A0-4071-9922-4C63A86970C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73F5-BC61-41E6-B113-E65A519F7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514F-39A0-4071-9922-4C63A86970C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73F5-BC61-41E6-B113-E65A519F7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514F-39A0-4071-9922-4C63A86970C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73F5-BC61-41E6-B113-E65A519F7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514F-39A0-4071-9922-4C63A86970C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73F5-BC61-41E6-B113-E65A519F7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514F-39A0-4071-9922-4C63A86970C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73F5-BC61-41E6-B113-E65A519F7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B514F-39A0-4071-9922-4C63A86970C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973F5-BC61-41E6-B113-E65A519F7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2369694"/>
          </a:xfrm>
        </p:spPr>
        <p:txBody>
          <a:bodyPr>
            <a:noAutofit/>
          </a:bodyPr>
          <a:lstStyle/>
          <a:p>
            <a:r>
              <a:rPr lang="en-US" sz="6600" b="1" spc="-3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spc="-3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spc="-3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600" b="1" spc="-3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spc="-3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spc="-3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spc="-3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spc="-3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user\Desktop\CONTENT DOWN\secnery\knife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828800"/>
            <a:ext cx="7086599" cy="3505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1143000"/>
          </a:xfrm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করব</a:t>
            </a:r>
            <a:endParaRPr lang="en-US" dirty="0"/>
          </a:p>
        </p:txBody>
      </p:sp>
      <p:pic>
        <p:nvPicPr>
          <p:cNvPr id="7170" name="Picture 2" descr="C:\Users\user\Desktop\CONTENT DOWN\secnery\lighter 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981200"/>
            <a:ext cx="6248400" cy="3224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1732" y="1518250"/>
            <a:ext cx="3711785" cy="2842066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600200"/>
            <a:ext cx="3697408" cy="2842066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3315189" y="609600"/>
            <a:ext cx="249949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928" tIns="38464" rIns="76928" bIns="38464" rtlCol="0" anchor="ctr"/>
          <a:lstStyle/>
          <a:p>
            <a:pPr algn="ctr"/>
            <a:r>
              <a:rPr lang="en-US" sz="3700" dirty="0" err="1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3700" dirty="0">
              <a:ln>
                <a:solidFill>
                  <a:srgbClr val="0070C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4876800"/>
            <a:ext cx="77155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4000" spc="-1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000" spc="-1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spc="-1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spc="-1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দাঁড়িয়েছে</a:t>
            </a:r>
            <a:r>
              <a:rPr lang="en-US" sz="4000" spc="-1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spc="-1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spc="-150" dirty="0">
              <a:ln w="0"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619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3" name="Picture 6" descr="C:\Documents and Settings\Administrator\Desktop\nt\computer_network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676400"/>
            <a:ext cx="4041775" cy="3505200"/>
          </a:xfrm>
          <a:prstGeom prst="rect">
            <a:avLst/>
          </a:prstGeom>
          <a:noFill/>
        </p:spPr>
      </p:pic>
      <p:pic>
        <p:nvPicPr>
          <p:cNvPr id="4" name="Content Placeholder 3" descr="images3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24000"/>
            <a:ext cx="4038600" cy="3657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5257800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spc="-126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spc="-126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6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200" spc="-126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6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spc="-126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6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spc="-126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6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spc="-126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6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spc="-126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6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3200" spc="-126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6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spc="-126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spc="-126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সচেতনভাবে</a:t>
            </a:r>
            <a:r>
              <a:rPr lang="en-US" sz="3200" spc="-126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6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spc="-126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6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3200" spc="-126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spc="-126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sz="8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2514600"/>
            <a:ext cx="7239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CONTENT DOWN\secnery\internet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990600"/>
            <a:ext cx="4267200" cy="2428875"/>
          </a:xfrm>
          <a:prstGeom prst="rect">
            <a:avLst/>
          </a:prstGeom>
          <a:noFill/>
        </p:spPr>
      </p:pic>
      <p:pic>
        <p:nvPicPr>
          <p:cNvPr id="1027" name="Picture 3" descr="C:\Users\user\Desktop\CONTENT DOWN\secnery\internet 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914400"/>
            <a:ext cx="3076575" cy="23050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09600" y="3810000"/>
            <a:ext cx="7772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0" y="3962400"/>
            <a:ext cx="69669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কল্যাণে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মুঠোয়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spc="-126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773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9472" y="5638801"/>
            <a:ext cx="7936302" cy="1185675"/>
          </a:xfrm>
          <a:prstGeom prst="rect">
            <a:avLst/>
          </a:prstGeom>
          <a:noFill/>
          <a:ln>
            <a:noFill/>
          </a:ln>
        </p:spPr>
        <p:txBody>
          <a:bodyPr wrap="square" lIns="76928" tIns="38464" rIns="76928" bIns="38464" rtlCol="0">
            <a:spAutoFit/>
          </a:bodyPr>
          <a:lstStyle/>
          <a:p>
            <a:pPr algn="ctr"/>
            <a:r>
              <a:rPr lang="en-US" sz="3600" spc="-126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600" spc="-126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26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spc="-126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26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600" spc="-126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26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3600" spc="-126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26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spc="-126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26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US" sz="3600" spc="-126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26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বিপজ্জনক</a:t>
            </a:r>
            <a:r>
              <a:rPr lang="en-US" sz="3600" spc="-126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26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জায়গাও</a:t>
            </a:r>
            <a:r>
              <a:rPr lang="en-US" sz="3600" spc="-126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26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spc="-126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spc="-126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CONTENT DOWN\secnery\images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76400"/>
            <a:ext cx="4038600" cy="3724275"/>
          </a:xfrm>
          <a:prstGeom prst="rect">
            <a:avLst/>
          </a:prstGeom>
          <a:noFill/>
        </p:spPr>
      </p:pic>
      <p:pic>
        <p:nvPicPr>
          <p:cNvPr id="2051" name="Picture 3" descr="C:\Users\user\Desktop\CONTENT DOWN\secnery\CAMEL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676400"/>
            <a:ext cx="4114800" cy="377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4593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CONTENT DOWN\secnery\WEB ADDRESS  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295400"/>
            <a:ext cx="6324600" cy="3733800"/>
          </a:xfrm>
          <a:prstGeom prst="rect">
            <a:avLst/>
          </a:prstGeom>
          <a:noFill/>
        </p:spPr>
      </p:pic>
      <p:pic>
        <p:nvPicPr>
          <p:cNvPr id="4099" name="Picture 3" descr="C:\Users\user\Desktop\CONTENT DOWN\secnery\WEB ADDRES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752600"/>
            <a:ext cx="5943600" cy="3124200"/>
          </a:xfrm>
          <a:prstGeom prst="rect">
            <a:avLst/>
          </a:prstGeom>
          <a:noFill/>
        </p:spPr>
      </p:pic>
      <p:pic>
        <p:nvPicPr>
          <p:cNvPr id="4100" name="Picture 4" descr="C:\Users\user\Desktop\CONTENT DOWN\secnery\WEBSITE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2133600"/>
            <a:ext cx="5943600" cy="2667000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>
          <a:xfrm>
            <a:off x="457200" y="5105400"/>
            <a:ext cx="8458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47800" y="5105400"/>
            <a:ext cx="64139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কোনভাবেই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সাইটগুলো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user\Desktop\CONTENT DOWN\secnery\askti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143000"/>
            <a:ext cx="6705599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2087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295400"/>
            <a:ext cx="3427668" cy="3107661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743200" y="533400"/>
            <a:ext cx="2207243" cy="54601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928" tIns="38464" rIns="76928" bIns="38464" rtlCol="0" anchor="ctr"/>
          <a:lstStyle/>
          <a:p>
            <a:pPr algn="ctr"/>
            <a:r>
              <a:rPr lang="en-US" sz="3400" b="1" dirty="0" err="1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400" b="1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3400" b="1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</a:p>
        </p:txBody>
      </p:sp>
      <p:pic>
        <p:nvPicPr>
          <p:cNvPr id="7170" name="Picture 2" descr="C:\Users\user\Desktop\CONTENT DOWN\secnery\be safe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143000"/>
            <a:ext cx="3429000" cy="304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33400" y="4648200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জগতে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তোমাকে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সতর্ক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739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33400"/>
            <a:ext cx="3733800" cy="960438"/>
          </a:xfrm>
        </p:spPr>
        <p:txBody>
          <a:bodyPr>
            <a:normAutofit fontScale="90000"/>
          </a:bodyPr>
          <a:lstStyle/>
          <a:p>
            <a:r>
              <a:rPr lang="en-US" b="1" spc="150" dirty="0" smtClean="0">
                <a:ln w="11430"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/>
            </a:r>
            <a:br>
              <a:rPr lang="en-US" b="1" spc="150" dirty="0" smtClean="0">
                <a:ln w="11430"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</a:br>
            <a:r>
              <a:rPr lang="en-US" sz="5300" b="1" spc="150" dirty="0" err="1" smtClean="0">
                <a:ln w="11430"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পরিচিতি</a:t>
            </a:r>
            <a:r>
              <a:rPr lang="en-US" sz="5300" b="1" dirty="0" smtClean="0">
                <a:ln w="11430">
                  <a:solidFill>
                    <a:srgbClr val="002060"/>
                  </a:solidFill>
                </a:ln>
                <a:solidFill>
                  <a:schemeClr val="accent2"/>
                </a:solidFill>
                <a:latin typeface="NikoshBAN" pitchFamily="2" charset="0"/>
                <a:cs typeface="NikoshBAN" pitchFamily="2" charset="0"/>
                <a:sym typeface="Wingdings"/>
              </a:rPr>
              <a:t/>
            </a:r>
            <a:br>
              <a:rPr lang="en-US" sz="5300" b="1" dirty="0" smtClean="0">
                <a:ln w="11430">
                  <a:solidFill>
                    <a:srgbClr val="002060"/>
                  </a:solidFill>
                </a:ln>
                <a:solidFill>
                  <a:schemeClr val="accent2"/>
                </a:solidFill>
                <a:latin typeface="NikoshBAN" pitchFamily="2" charset="0"/>
                <a:cs typeface="NikoshBAN" pitchFamily="2" charset="0"/>
                <a:sym typeface="Wingdings"/>
              </a:rPr>
            </a:br>
            <a:endParaRPr lang="en-US" sz="5300" dirty="0"/>
          </a:p>
        </p:txBody>
      </p:sp>
      <p:pic>
        <p:nvPicPr>
          <p:cNvPr id="4" name="Picture 1" descr="C:\Users\user\Desktop\shobno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447800"/>
            <a:ext cx="2133600" cy="2121131"/>
          </a:xfrm>
        </p:spPr>
      </p:pic>
      <p:sp>
        <p:nvSpPr>
          <p:cNvPr id="5" name="Rectangle 4"/>
          <p:cNvSpPr/>
          <p:nvPr/>
        </p:nvSpPr>
        <p:spPr>
          <a:xfrm>
            <a:off x="304800" y="4114800"/>
            <a:ext cx="3733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শবনম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মোস্তারী</a:t>
            </a:r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fontAlgn="t"/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-ই-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রোড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fontAlgn="t"/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মোবাইল-০১৭১৮৫৬০৪০১	</a:t>
            </a:r>
          </a:p>
          <a:p>
            <a:pPr fontAlgn="t"/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0200" y="3733800"/>
            <a:ext cx="3505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:  ৭ম</a:t>
            </a:r>
          </a:p>
          <a:p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:-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24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: ১9</a:t>
            </a:r>
          </a:p>
          <a:p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: 50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:   </a:t>
            </a:r>
          </a:p>
        </p:txBody>
      </p:sp>
      <p:pic>
        <p:nvPicPr>
          <p:cNvPr id="8" name="Picture 7" descr="7.jpg"/>
          <p:cNvPicPr>
            <a:picLocks noChangeAspect="1"/>
          </p:cNvPicPr>
          <p:nvPr/>
        </p:nvPicPr>
        <p:blipFill rotWithShape="1">
          <a:blip r:embed="rId3"/>
          <a:srcRect t="-2" r="-180" b="1990"/>
          <a:stretch/>
        </p:blipFill>
        <p:spPr>
          <a:xfrm>
            <a:off x="6172200" y="838200"/>
            <a:ext cx="20574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457200"/>
            <a:ext cx="6248400" cy="8382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6928" tIns="38464" rIns="76928" bIns="38464" rtlCol="0" anchor="ctr"/>
          <a:lstStyle/>
          <a:p>
            <a:pPr algn="ctr"/>
            <a:r>
              <a:rPr lang="en-US" sz="3700" dirty="0" err="1">
                <a:ln>
                  <a:solidFill>
                    <a:srgbClr val="0070C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700" dirty="0">
                <a:ln>
                  <a:solidFill>
                    <a:srgbClr val="0070C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>
                <a:ln>
                  <a:solidFill>
                    <a:srgbClr val="0070C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700" dirty="0">
                <a:ln>
                  <a:solidFill>
                    <a:srgbClr val="0070C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>
                <a:ln>
                  <a:solidFill>
                    <a:srgbClr val="0070C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3700" dirty="0">
              <a:ln>
                <a:solidFill>
                  <a:srgbClr val="0070C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3348" y="4982409"/>
            <a:ext cx="8271163" cy="120485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6928" tIns="38464" rIns="76928" bIns="38464" rtlCol="0" anchor="ctr"/>
          <a:lstStyle/>
          <a:p>
            <a:pPr algn="ctr"/>
            <a:r>
              <a:rPr lang="en-US" sz="37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7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7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</a:t>
            </a:r>
            <a:r>
              <a:rPr lang="en-US" sz="37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অন্যদের</a:t>
            </a:r>
            <a:r>
              <a:rPr lang="en-US" sz="37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37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আড়ালে</a:t>
            </a:r>
            <a:r>
              <a:rPr lang="en-US" sz="37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7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করবো</a:t>
            </a:r>
            <a:r>
              <a:rPr lang="en-US" sz="37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7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700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6146" name="Picture 2" descr="C:\Users\user\Desktop\CONTENT DOWN\secnery\save parent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76400"/>
            <a:ext cx="3533775" cy="3048000"/>
          </a:xfrm>
          <a:prstGeom prst="rect">
            <a:avLst/>
          </a:prstGeom>
          <a:noFill/>
        </p:spPr>
      </p:pic>
      <p:pic>
        <p:nvPicPr>
          <p:cNvPr id="6147" name="Picture 3" descr="C:\Users\user\Desktop\CONTENT DOWN\secnery\group use labtob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600200"/>
            <a:ext cx="3810000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9403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6882" y="685800"/>
            <a:ext cx="5079492" cy="5334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6928" tIns="38464" rIns="76928" bIns="38464" rtlCol="0" anchor="ctr"/>
          <a:lstStyle/>
          <a:p>
            <a:pPr algn="ctr"/>
            <a:r>
              <a:rPr lang="en-US" sz="37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7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7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3700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1600200"/>
            <a:ext cx="3012718" cy="2432624"/>
          </a:xfrm>
          <a:prstGeom prst="round2DiagRect">
            <a:avLst>
              <a:gd name="adj1" fmla="val 16667"/>
              <a:gd name="adj2" fmla="val 0"/>
            </a:avLst>
          </a:prstGeom>
          <a:noFill/>
          <a:ln w="28575" cap="sq">
            <a:noFill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26" t="5730" r="3626" b="5664"/>
          <a:stretch/>
        </p:blipFill>
        <p:spPr>
          <a:xfrm>
            <a:off x="1295400" y="1524000"/>
            <a:ext cx="3009829" cy="2432623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75000"/>
            </a:scheme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1" name="Rectangle 10"/>
          <p:cNvSpPr/>
          <p:nvPr/>
        </p:nvSpPr>
        <p:spPr>
          <a:xfrm>
            <a:off x="914400" y="4724400"/>
            <a:ext cx="7543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অপরিচিত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লোককে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083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content\MELTIMEDIA CLASS\class room shareing\IMG_20190307_110838_BURST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5562600" cy="2819400"/>
          </a:xfrm>
          <a:prstGeom prst="rect">
            <a:avLst/>
          </a:prstGeom>
          <a:noFill/>
        </p:spPr>
      </p:pic>
      <p:pic>
        <p:nvPicPr>
          <p:cNvPr id="3" name="Picture 2" descr="C:\Users\user\Desktop\content\MELTIMEDIA CLASS\class room shareing\IMG_20190307_110838_BURST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467600" y="-5562600"/>
            <a:ext cx="3048000" cy="2286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676400" y="838200"/>
            <a:ext cx="563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3200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4419600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rgbClr val="0070C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70C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70C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70C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70C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70C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70C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70C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70C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70C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স্ক্রিন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70C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70C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>
                <a:solidFill>
                  <a:srgbClr val="0070C0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content\MELTIMEDIA CLASS\class room shareing\IMG_20190307_110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0"/>
            <a:ext cx="5867400" cy="3352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219200" y="4800600"/>
            <a:ext cx="609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28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8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8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28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28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স্ক্রিন</a:t>
            </a:r>
            <a:r>
              <a:rPr lang="en-US" sz="28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8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990600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3600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819400"/>
            <a:ext cx="792480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36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বা ইন্টারনেট সচেতন ভাবে ব্যবহার</a:t>
            </a:r>
            <a:r>
              <a:rPr lang="en-US" sz="3600" dirty="0" err="1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bn-BD" sz="36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সফলতা</a:t>
            </a:r>
            <a:r>
              <a:rPr lang="en-US" sz="36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36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n>
                <a:solidFill>
                  <a:srgbClr val="7030A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43000" y="1066800"/>
            <a:ext cx="69342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1142999"/>
          </a:xfrm>
        </p:spPr>
        <p:txBody>
          <a:bodyPr>
            <a:normAutofit/>
          </a:bodyPr>
          <a:lstStyle/>
          <a:p>
            <a:r>
              <a:rPr lang="en-US" sz="60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u="sng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133600"/>
            <a:ext cx="7696200" cy="3505200"/>
          </a:xfrm>
        </p:spPr>
        <p:txBody>
          <a:bodyPr>
            <a:normAutofit/>
          </a:bodyPr>
          <a:lstStyle/>
          <a:p>
            <a:pPr marL="514350" indent="-514350" algn="l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১)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 algn="l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আড়ালে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খ)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গ)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গোপনে</a:t>
            </a: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 algn="l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২)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—ক)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ক্ষতির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 algn="l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গোপনে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গ)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আনন্দের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 algn="l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৩)</a:t>
            </a:r>
            <a:r>
              <a:rPr lang="en-US" spc="-15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pc="-15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pc="-15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pc="-15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pc="-15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pc="-15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pc="-15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pc="-15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pc="-15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pc="-15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pc="-15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pc="-15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pc="-15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pc="-15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চলা</a:t>
            </a:r>
            <a:r>
              <a:rPr lang="en-US" spc="-15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pc="-15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pc="-15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 algn="l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ক)২টি  খ)৩টি গ)৪টি ঘ)৫টি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43000"/>
            <a:ext cx="5943600" cy="1219199"/>
          </a:xfrm>
        </p:spPr>
        <p:txBody>
          <a:bodyPr/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743200"/>
            <a:ext cx="7239000" cy="1752600"/>
          </a:xfrm>
        </p:spPr>
        <p:txBody>
          <a:bodyPr>
            <a:normAutofit lnSpcReduction="10000"/>
          </a:bodyPr>
          <a:lstStyle/>
          <a:p>
            <a:endParaRPr lang="en-US" dirty="0" smtClean="0">
              <a:ln>
                <a:solidFill>
                  <a:srgbClr val="0070C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n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নিয়মগুলো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পর্যায়ক্রমে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505201"/>
            <a:ext cx="7772400" cy="1828800"/>
          </a:xfrm>
        </p:spPr>
        <p:txBody>
          <a:bodyPr/>
          <a:lstStyle/>
          <a:p>
            <a:r>
              <a:rPr lang="en-US" sz="7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ROSE\RED TO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914400"/>
            <a:ext cx="52197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914400"/>
          </a:xfrm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6146" name="Picture 2" descr="C:\Users\user\Desktop\CONTENT DOWN\secnery\lighter 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057400"/>
            <a:ext cx="7315199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CONTENT DOWN\secnery\knife 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438400"/>
            <a:ext cx="6400800" cy="3124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143000" y="1219200"/>
            <a:ext cx="6400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105172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pic>
        <p:nvPicPr>
          <p:cNvPr id="3074" name="Picture 2" descr="C:\Users\user\Desktop\CONTENT DOWN\secnery\knife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905001"/>
            <a:ext cx="6019799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2" name="Picture 2" descr="C:\Users\user\Desktop\CONTENT DOWN\secnery\knife 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0"/>
            <a:ext cx="6705599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CONTENT DOWN\secnery\use labtop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371600"/>
            <a:ext cx="5486399" cy="3352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48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?</a:t>
            </a:r>
            <a:r>
              <a:rPr lang="en-US" sz="4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683218"/>
            <a:ext cx="6400800" cy="600899"/>
          </a:xfrm>
          <a:prstGeom prst="rect">
            <a:avLst/>
          </a:prstGeom>
          <a:noFill/>
        </p:spPr>
        <p:txBody>
          <a:bodyPr wrap="square" lIns="76928" tIns="38464" rIns="76928" bIns="38464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400" b="1" spc="42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400" b="1" spc="42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spc="42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400" b="1" spc="42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spc="42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3400" b="1" spc="42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112" y="1142947"/>
            <a:ext cx="5929746" cy="1570396"/>
          </a:xfrm>
          <a:prstGeom prst="rect">
            <a:avLst/>
          </a:prstGeom>
        </p:spPr>
        <p:txBody>
          <a:bodyPr wrap="square" lIns="76928" tIns="38464" rIns="76928" bIns="38464">
            <a:spAutoFit/>
          </a:bodyPr>
          <a:lstStyle/>
          <a:p>
            <a:pPr algn="ctr"/>
            <a:r>
              <a:rPr lang="en-US" sz="9700" b="1" dirty="0" err="1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9700" b="1" dirty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700" b="1" dirty="0" err="1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BD" sz="9700" b="1" dirty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400" b="1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903"/>
          <a:stretch/>
        </p:blipFill>
        <p:spPr>
          <a:xfrm>
            <a:off x="2133065" y="2865377"/>
            <a:ext cx="4755839" cy="303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11804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pc="-150" dirty="0" smtClean="0">
                <a:ln w="0"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b="1" spc="-150" dirty="0" smtClean="0">
                <a:ln w="0"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b="1" spc="-150" dirty="0" err="1" smtClean="0">
                <a:ln w="0"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b="1" spc="-150" dirty="0" smtClean="0">
                <a:ln w="0"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spc="-150" dirty="0" smtClean="0">
                <a:ln w="0"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8200" y="1524000"/>
            <a:ext cx="7467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36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সুফলতা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সচেতনভাবে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নিয়মগুলো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353</Words>
  <Application>Microsoft Office PowerPoint</Application>
  <PresentationFormat>On-screen Show (4:3)</PresentationFormat>
  <Paragraphs>73</Paragraphs>
  <Slides>27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আজকের  ক্লাসে  সবাইকে  স্বাগতম</vt:lpstr>
      <vt:lpstr> পরিচিতি </vt:lpstr>
      <vt:lpstr>ছবিটি ভাল করে লক্ষ কর?</vt:lpstr>
      <vt:lpstr>Slide 4</vt:lpstr>
      <vt:lpstr> ছবি দেখে চিন্তা করে বল </vt:lpstr>
      <vt:lpstr> এ গুলোর ব্যবহার কি ভাবে করা উচিত </vt:lpstr>
      <vt:lpstr> ছবি দেখে চিন্তা করে বল এ গুলোর ব্যবহার কি ভাবে করা উচিত ? </vt:lpstr>
      <vt:lpstr>Slide 8</vt:lpstr>
      <vt:lpstr> শিখনফল </vt:lpstr>
      <vt:lpstr>সচেতন ভাবে ব্যবহার করব</vt:lpstr>
      <vt:lpstr>সচেতন ভাবে ব্যবহার করব</vt:lpstr>
      <vt:lpstr>Slide 12</vt:lpstr>
      <vt:lpstr>ইন্টারনেট</vt:lpstr>
      <vt:lpstr> একক কাজ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মূল্যায়ন</vt:lpstr>
      <vt:lpstr>বাড়ির কাজ</vt:lpstr>
      <vt:lpstr>সবাইকে ধন্যবাদ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 ক্লাসে  সবাইকে  স্বাগতম</dc:title>
  <dc:creator>user</dc:creator>
  <cp:lastModifiedBy>user</cp:lastModifiedBy>
  <cp:revision>70</cp:revision>
  <dcterms:created xsi:type="dcterms:W3CDTF">2020-02-09T13:32:07Z</dcterms:created>
  <dcterms:modified xsi:type="dcterms:W3CDTF">2020-02-14T15:57:04Z</dcterms:modified>
</cp:coreProperties>
</file>