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1" r:id="rId2"/>
    <p:sldId id="290" r:id="rId3"/>
    <p:sldId id="258" r:id="rId4"/>
    <p:sldId id="289" r:id="rId5"/>
    <p:sldId id="277" r:id="rId6"/>
    <p:sldId id="261" r:id="rId7"/>
    <p:sldId id="259" r:id="rId8"/>
    <p:sldId id="262" r:id="rId9"/>
    <p:sldId id="263" r:id="rId10"/>
    <p:sldId id="264" r:id="rId11"/>
    <p:sldId id="265" r:id="rId12"/>
    <p:sldId id="269" r:id="rId13"/>
    <p:sldId id="284" r:id="rId14"/>
    <p:sldId id="283" r:id="rId15"/>
    <p:sldId id="285" r:id="rId16"/>
    <p:sldId id="268" r:id="rId17"/>
    <p:sldId id="271" r:id="rId18"/>
    <p:sldId id="286" r:id="rId19"/>
    <p:sldId id="270" r:id="rId20"/>
    <p:sldId id="272" r:id="rId21"/>
    <p:sldId id="273" r:id="rId22"/>
    <p:sldId id="287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6" Type="http://schemas.openxmlformats.org/officeDocument/2006/relationships/image" Target="../media/image16.jpeg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64049-BC88-4613-B2CB-252D964175B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D4808-4414-44BA-9487-88239BDEE437}" type="pres">
      <dgm:prSet presAssocID="{3F864049-BC88-4613-B2CB-252D964175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F3090-EC03-4B7D-B854-EC103450456E}" type="presOf" srcId="{3F864049-BC88-4613-B2CB-252D964175BE}" destId="{8C9D4808-4414-44BA-9487-88239BDEE43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B830F-B6F7-4742-8BDE-8D1A27EA6EF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FC071A-BD38-4CB7-B1E3-075F19B6C7F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5400" dirty="0" smtClean="0">
              <a:latin typeface="NikoshBAN" pitchFamily="2" charset="0"/>
              <a:cs typeface="NikoshBAN" pitchFamily="2" charset="0"/>
            </a:rPr>
            <a:t>মাটির উর্বরতা বৃদ্ধি  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08FFA34F-8F0F-4C5B-88E9-F3B77E2E00B8}" type="parTrans" cxnId="{714F0C2D-D7D3-4317-98A3-40528EE0B315}">
      <dgm:prSet/>
      <dgm:spPr/>
      <dgm:t>
        <a:bodyPr/>
        <a:lstStyle/>
        <a:p>
          <a:endParaRPr lang="en-US"/>
        </a:p>
      </dgm:t>
    </dgm:pt>
    <dgm:pt modelId="{0E98CA2E-CC81-4E6A-A4D8-79A5D71B6DEA}" type="sibTrans" cxnId="{714F0C2D-D7D3-4317-98A3-40528EE0B315}">
      <dgm:prSet/>
      <dgm:spPr/>
      <dgm:t>
        <a:bodyPr/>
        <a:lstStyle/>
        <a:p>
          <a:endParaRPr lang="en-US"/>
        </a:p>
      </dgm:t>
    </dgm:pt>
    <dgm:pt modelId="{CFB4DA6A-6FB3-4FC1-A183-EF2C32C2304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কম্পোষ্ট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FEFC2FC-E201-4A2C-8B85-0F491874145B}" type="parTrans" cxnId="{0C636F73-0047-407E-B94A-22F87D3E686C}">
      <dgm:prSet/>
      <dgm:spPr/>
      <dgm:t>
        <a:bodyPr/>
        <a:lstStyle/>
        <a:p>
          <a:endParaRPr lang="en-US"/>
        </a:p>
      </dgm:t>
    </dgm:pt>
    <dgm:pt modelId="{9E7BC13F-F389-4D90-B1DC-F020428A8E13}" type="sibTrans" cxnId="{0C636F73-0047-407E-B94A-22F87D3E686C}">
      <dgm:prSet/>
      <dgm:spPr/>
      <dgm:t>
        <a:bodyPr/>
        <a:lstStyle/>
        <a:p>
          <a:endParaRPr lang="en-US"/>
        </a:p>
      </dgm:t>
    </dgm:pt>
    <dgm:pt modelId="{E0E42EF4-700D-4B08-9B6C-7281C89F7286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ইউরিয়া</a:t>
          </a:r>
          <a:r>
            <a: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10E4ED8-DD87-4263-87BF-5A5F395C834D}" type="parTrans" cxnId="{65C49BA5-9B98-46A3-A69F-A344A5BBEE9C}">
      <dgm:prSet/>
      <dgm:spPr/>
      <dgm:t>
        <a:bodyPr/>
        <a:lstStyle/>
        <a:p>
          <a:endParaRPr lang="en-US"/>
        </a:p>
      </dgm:t>
    </dgm:pt>
    <dgm:pt modelId="{81641CFA-284B-4075-836F-79D2071B7F95}" type="sibTrans" cxnId="{65C49BA5-9B98-46A3-A69F-A344A5BBEE9C}">
      <dgm:prSet/>
      <dgm:spPr/>
      <dgm:t>
        <a:bodyPr/>
        <a:lstStyle/>
        <a:p>
          <a:endParaRPr lang="en-US"/>
        </a:p>
      </dgm:t>
    </dgm:pt>
    <dgm:pt modelId="{ADF537B1-B4BE-49CD-9C86-2E4B3AA1BB16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টি এস পি 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A289A894-3A07-4091-8BC3-6918087B2B42}" type="parTrans" cxnId="{0965C227-0360-4B94-9363-00237AD00981}">
      <dgm:prSet/>
      <dgm:spPr/>
      <dgm:t>
        <a:bodyPr/>
        <a:lstStyle/>
        <a:p>
          <a:endParaRPr lang="en-US"/>
        </a:p>
      </dgm:t>
    </dgm:pt>
    <dgm:pt modelId="{D0654B43-CF2E-4B7F-95A7-5D6C3E9EEA37}" type="sibTrans" cxnId="{0965C227-0360-4B94-9363-00237AD00981}">
      <dgm:prSet/>
      <dgm:spPr/>
      <dgm:t>
        <a:bodyPr/>
        <a:lstStyle/>
        <a:p>
          <a:endParaRPr lang="en-US"/>
        </a:p>
      </dgm:t>
    </dgm:pt>
    <dgm:pt modelId="{DDEA2876-A6BE-48B5-B76E-1F631E2E3786}" type="pres">
      <dgm:prSet presAssocID="{045B830F-B6F7-4742-8BDE-8D1A27EA6E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4BA71-E6E9-4097-8E45-49765BF7B1E4}" type="pres">
      <dgm:prSet presAssocID="{8FFC071A-BD38-4CB7-B1E3-075F19B6C7FE}" presName="centerShape" presStyleLbl="node0" presStyleIdx="0" presStyleCnt="1"/>
      <dgm:spPr/>
      <dgm:t>
        <a:bodyPr/>
        <a:lstStyle/>
        <a:p>
          <a:endParaRPr lang="en-US"/>
        </a:p>
      </dgm:t>
    </dgm:pt>
    <dgm:pt modelId="{930CDD5D-E342-43E5-BC38-BAEF69150B85}" type="pres">
      <dgm:prSet presAssocID="{AFEFC2FC-E201-4A2C-8B85-0F491874145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0D0FC67-C15B-4859-9398-0D4A325A75AD}" type="pres">
      <dgm:prSet presAssocID="{CFB4DA6A-6FB3-4FC1-A183-EF2C32C2304A}" presName="node" presStyleLbl="node1" presStyleIdx="0" presStyleCnt="3" custScaleX="84056" custScaleY="85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CB801-E60E-4733-8EEF-41C25AFCADBA}" type="pres">
      <dgm:prSet presAssocID="{D10E4ED8-DD87-4263-87BF-5A5F395C834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768D880-9DFA-44BC-BF65-8E660E00FCA2}" type="pres">
      <dgm:prSet presAssocID="{E0E42EF4-700D-4B08-9B6C-7281C89F7286}" presName="node" presStyleLbl="node1" presStyleIdx="1" presStyleCnt="3" custScaleX="81818" custScaleY="80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B479E-58D9-4A83-B1B2-4F538B3B3637}" type="pres">
      <dgm:prSet presAssocID="{A289A894-3A07-4091-8BC3-6918087B2B4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8A50CD7-A347-417F-AD44-A3255AA1164D}" type="pres">
      <dgm:prSet presAssocID="{ADF537B1-B4BE-49CD-9C86-2E4B3AA1BB16}" presName="node" presStyleLbl="node1" presStyleIdx="2" presStyleCnt="3" custScaleX="82497" custScaleY="95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F76A6-2799-487E-83BA-9616B446E5F1}" type="presOf" srcId="{A289A894-3A07-4091-8BC3-6918087B2B42}" destId="{882B479E-58D9-4A83-B1B2-4F538B3B3637}" srcOrd="0" destOrd="0" presId="urn:microsoft.com/office/officeart/2005/8/layout/radial4"/>
    <dgm:cxn modelId="{714F0C2D-D7D3-4317-98A3-40528EE0B315}" srcId="{045B830F-B6F7-4742-8BDE-8D1A27EA6EF1}" destId="{8FFC071A-BD38-4CB7-B1E3-075F19B6C7FE}" srcOrd="0" destOrd="0" parTransId="{08FFA34F-8F0F-4C5B-88E9-F3B77E2E00B8}" sibTransId="{0E98CA2E-CC81-4E6A-A4D8-79A5D71B6DEA}"/>
    <dgm:cxn modelId="{B939C48B-6881-4B28-BF4D-6BE3AF093C4E}" type="presOf" srcId="{8FFC071A-BD38-4CB7-B1E3-075F19B6C7FE}" destId="{4554BA71-E6E9-4097-8E45-49765BF7B1E4}" srcOrd="0" destOrd="0" presId="urn:microsoft.com/office/officeart/2005/8/layout/radial4"/>
    <dgm:cxn modelId="{0965C227-0360-4B94-9363-00237AD00981}" srcId="{8FFC071A-BD38-4CB7-B1E3-075F19B6C7FE}" destId="{ADF537B1-B4BE-49CD-9C86-2E4B3AA1BB16}" srcOrd="2" destOrd="0" parTransId="{A289A894-3A07-4091-8BC3-6918087B2B42}" sibTransId="{D0654B43-CF2E-4B7F-95A7-5D6C3E9EEA37}"/>
    <dgm:cxn modelId="{0D59C1CD-E80C-474F-B9C8-AD9193450D87}" type="presOf" srcId="{AFEFC2FC-E201-4A2C-8B85-0F491874145B}" destId="{930CDD5D-E342-43E5-BC38-BAEF69150B85}" srcOrd="0" destOrd="0" presId="urn:microsoft.com/office/officeart/2005/8/layout/radial4"/>
    <dgm:cxn modelId="{0C636F73-0047-407E-B94A-22F87D3E686C}" srcId="{8FFC071A-BD38-4CB7-B1E3-075F19B6C7FE}" destId="{CFB4DA6A-6FB3-4FC1-A183-EF2C32C2304A}" srcOrd="0" destOrd="0" parTransId="{AFEFC2FC-E201-4A2C-8B85-0F491874145B}" sibTransId="{9E7BC13F-F389-4D90-B1DC-F020428A8E13}"/>
    <dgm:cxn modelId="{58227061-7EDA-477C-B47F-D1DD9E6B4D15}" type="presOf" srcId="{E0E42EF4-700D-4B08-9B6C-7281C89F7286}" destId="{8768D880-9DFA-44BC-BF65-8E660E00FCA2}" srcOrd="0" destOrd="0" presId="urn:microsoft.com/office/officeart/2005/8/layout/radial4"/>
    <dgm:cxn modelId="{642F1FE0-7EF6-4427-B692-8BF21A91B560}" type="presOf" srcId="{CFB4DA6A-6FB3-4FC1-A183-EF2C32C2304A}" destId="{D0D0FC67-C15B-4859-9398-0D4A325A75AD}" srcOrd="0" destOrd="0" presId="urn:microsoft.com/office/officeart/2005/8/layout/radial4"/>
    <dgm:cxn modelId="{65C49BA5-9B98-46A3-A69F-A344A5BBEE9C}" srcId="{8FFC071A-BD38-4CB7-B1E3-075F19B6C7FE}" destId="{E0E42EF4-700D-4B08-9B6C-7281C89F7286}" srcOrd="1" destOrd="0" parTransId="{D10E4ED8-DD87-4263-87BF-5A5F395C834D}" sibTransId="{81641CFA-284B-4075-836F-79D2071B7F95}"/>
    <dgm:cxn modelId="{E4942FA4-06F9-4552-974C-12F45513177D}" type="presOf" srcId="{045B830F-B6F7-4742-8BDE-8D1A27EA6EF1}" destId="{DDEA2876-A6BE-48B5-B76E-1F631E2E3786}" srcOrd="0" destOrd="0" presId="urn:microsoft.com/office/officeart/2005/8/layout/radial4"/>
    <dgm:cxn modelId="{6934A91D-F958-4656-9374-F140916E54C8}" type="presOf" srcId="{ADF537B1-B4BE-49CD-9C86-2E4B3AA1BB16}" destId="{88A50CD7-A347-417F-AD44-A3255AA1164D}" srcOrd="0" destOrd="0" presId="urn:microsoft.com/office/officeart/2005/8/layout/radial4"/>
    <dgm:cxn modelId="{CB9F90B0-0D1F-4E55-910A-FBAA9C62C64B}" type="presOf" srcId="{D10E4ED8-DD87-4263-87BF-5A5F395C834D}" destId="{8D3CB801-E60E-4733-8EEF-41C25AFCADBA}" srcOrd="0" destOrd="0" presId="urn:microsoft.com/office/officeart/2005/8/layout/radial4"/>
    <dgm:cxn modelId="{7A425EC0-9CB1-4E52-B12A-DDF2B5977747}" type="presParOf" srcId="{DDEA2876-A6BE-48B5-B76E-1F631E2E3786}" destId="{4554BA71-E6E9-4097-8E45-49765BF7B1E4}" srcOrd="0" destOrd="0" presId="urn:microsoft.com/office/officeart/2005/8/layout/radial4"/>
    <dgm:cxn modelId="{20B36EF2-9BDB-4ABC-BD5E-69367D4C9AED}" type="presParOf" srcId="{DDEA2876-A6BE-48B5-B76E-1F631E2E3786}" destId="{930CDD5D-E342-43E5-BC38-BAEF69150B85}" srcOrd="1" destOrd="0" presId="urn:microsoft.com/office/officeart/2005/8/layout/radial4"/>
    <dgm:cxn modelId="{F62EF22F-E8EF-4C19-954A-7C04D4443C0E}" type="presParOf" srcId="{DDEA2876-A6BE-48B5-B76E-1F631E2E3786}" destId="{D0D0FC67-C15B-4859-9398-0D4A325A75AD}" srcOrd="2" destOrd="0" presId="urn:microsoft.com/office/officeart/2005/8/layout/radial4"/>
    <dgm:cxn modelId="{5D0E91F3-EE5B-46E1-A28D-8C0F4B36C6BE}" type="presParOf" srcId="{DDEA2876-A6BE-48B5-B76E-1F631E2E3786}" destId="{8D3CB801-E60E-4733-8EEF-41C25AFCADBA}" srcOrd="3" destOrd="0" presId="urn:microsoft.com/office/officeart/2005/8/layout/radial4"/>
    <dgm:cxn modelId="{75A1D191-B7DE-4635-B34F-412097B0409A}" type="presParOf" srcId="{DDEA2876-A6BE-48B5-B76E-1F631E2E3786}" destId="{8768D880-9DFA-44BC-BF65-8E660E00FCA2}" srcOrd="4" destOrd="0" presId="urn:microsoft.com/office/officeart/2005/8/layout/radial4"/>
    <dgm:cxn modelId="{219C3BF9-7332-401B-896E-3EA37076E9DF}" type="presParOf" srcId="{DDEA2876-A6BE-48B5-B76E-1F631E2E3786}" destId="{882B479E-58D9-4A83-B1B2-4F538B3B3637}" srcOrd="5" destOrd="0" presId="urn:microsoft.com/office/officeart/2005/8/layout/radial4"/>
    <dgm:cxn modelId="{959E5348-1353-4017-BC01-841A09896F17}" type="presParOf" srcId="{DDEA2876-A6BE-48B5-B76E-1F631E2E3786}" destId="{88A50CD7-A347-417F-AD44-A3255AA1164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C74616-857C-4E65-A6C6-F9A214CE839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AC153A-168D-4961-84F7-0A5D13F984B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6000" b="1" dirty="0" smtClean="0">
              <a:latin typeface="NikoshBAN" pitchFamily="2" charset="0"/>
              <a:cs typeface="NikoshBAN" pitchFamily="2" charset="0"/>
            </a:rPr>
            <a:t>মাটি দূষণ 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CB3BA396-C94B-4475-B71B-C23444218A23}" type="parTrans" cxnId="{4171BEED-933A-4D2D-9D77-EDF5E15D843C}">
      <dgm:prSet/>
      <dgm:spPr/>
      <dgm:t>
        <a:bodyPr/>
        <a:lstStyle/>
        <a:p>
          <a:endParaRPr lang="en-US"/>
        </a:p>
      </dgm:t>
    </dgm:pt>
    <dgm:pt modelId="{FCEB9D4A-0B95-40D6-BBEB-63EFAF75541F}" type="sibTrans" cxnId="{4171BEED-933A-4D2D-9D77-EDF5E15D843C}">
      <dgm:prSet/>
      <dgm:spPr/>
      <dgm:t>
        <a:bodyPr/>
        <a:lstStyle/>
        <a:p>
          <a:endParaRPr lang="en-US"/>
        </a:p>
      </dgm:t>
    </dgm:pt>
    <dgm:pt modelId="{29BD08D3-BBE8-441F-8173-F9A471044E5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9050"/>
      </dgm:spPr>
      <dgm:t>
        <a:bodyPr/>
        <a:lstStyle/>
        <a:p>
          <a:r>
            <a:rPr lang="bn-BD" sz="36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বাড়ির ময়লা </a:t>
          </a:r>
          <a:endParaRPr lang="en-US" sz="3600" b="1" dirty="0">
            <a:ln>
              <a:solidFill>
                <a:srgbClr val="002060"/>
              </a:solidFill>
            </a:ln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F9A3476A-1B7D-41B0-A8F3-ACF92614E6F4}" type="parTrans" cxnId="{BE12A9F2-1270-4FDE-B6FB-7BF96168A124}">
      <dgm:prSet/>
      <dgm:spPr/>
      <dgm:t>
        <a:bodyPr/>
        <a:lstStyle/>
        <a:p>
          <a:endParaRPr lang="en-US"/>
        </a:p>
      </dgm:t>
    </dgm:pt>
    <dgm:pt modelId="{883D1727-8E7A-4B25-95DC-4073ACE55E1F}" type="sibTrans" cxnId="{BE12A9F2-1270-4FDE-B6FB-7BF96168A124}">
      <dgm:prSet/>
      <dgm:spPr/>
      <dgm:t>
        <a:bodyPr/>
        <a:lstStyle/>
        <a:p>
          <a:endParaRPr lang="en-US"/>
        </a:p>
      </dgm:t>
    </dgm:pt>
    <dgm:pt modelId="{C3693913-78B2-4F79-9D60-DB9B46F5FE4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9050"/>
      </dgm:spPr>
      <dgm:t>
        <a:bodyPr/>
        <a:lstStyle/>
        <a:p>
          <a:r>
            <a:rPr lang="bn-BD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হাট বাজারের বর্জ্য </a:t>
          </a:r>
          <a:endParaRPr lang="en-US" sz="3200" b="1" dirty="0">
            <a:solidFill>
              <a:schemeClr val="accent1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6B684AD-49E9-4B16-BD6B-9F9945D7D8C1}" type="parTrans" cxnId="{AF0A082F-7B45-4567-9B8A-F548BE4659F1}">
      <dgm:prSet/>
      <dgm:spPr/>
      <dgm:t>
        <a:bodyPr/>
        <a:lstStyle/>
        <a:p>
          <a:endParaRPr lang="en-US"/>
        </a:p>
      </dgm:t>
    </dgm:pt>
    <dgm:pt modelId="{006F3EFB-4E85-4D62-B529-61D3AD1883FC}" type="sibTrans" cxnId="{AF0A082F-7B45-4567-9B8A-F548BE4659F1}">
      <dgm:prSet/>
      <dgm:spPr/>
      <dgm:t>
        <a:bodyPr/>
        <a:lstStyle/>
        <a:p>
          <a:endParaRPr lang="en-US"/>
        </a:p>
      </dgm:t>
    </dgm:pt>
    <dgm:pt modelId="{1C4C25AD-18EC-4D08-96E4-2B08CDD345A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/>
      </dgm:spPr>
      <dgm:t>
        <a:bodyPr/>
        <a:lstStyle/>
        <a:p>
          <a:r>
            <a:rPr lang="bn-BD" sz="2400" b="1" dirty="0" smtClean="0">
              <a:ln w="1905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মাটিতে অতিরিক্ত সার ব্যবহার </a:t>
          </a:r>
          <a:endParaRPr lang="en-US" sz="2400" b="1" dirty="0">
            <a:ln w="19050">
              <a:solidFill>
                <a:schemeClr val="tx1"/>
              </a:solidFill>
            </a:ln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AFC8B58-A7F6-4192-8F4A-4BAC88DE2BBB}" type="parTrans" cxnId="{21B3A8AD-3905-4226-90AE-490CAECE6CB6}">
      <dgm:prSet/>
      <dgm:spPr/>
      <dgm:t>
        <a:bodyPr/>
        <a:lstStyle/>
        <a:p>
          <a:endParaRPr lang="en-US"/>
        </a:p>
      </dgm:t>
    </dgm:pt>
    <dgm:pt modelId="{F4424C07-7C16-45CC-98C0-C8ED993F2655}" type="sibTrans" cxnId="{21B3A8AD-3905-4226-90AE-490CAECE6CB6}">
      <dgm:prSet/>
      <dgm:spPr/>
      <dgm:t>
        <a:bodyPr/>
        <a:lstStyle/>
        <a:p>
          <a:endParaRPr lang="en-US"/>
        </a:p>
      </dgm:t>
    </dgm:pt>
    <dgm:pt modelId="{15A3D003-C341-4135-82AA-24AED82DB4EE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prstDash val="lgDashDotDot"/>
        </a:ln>
      </dgm:spPr>
      <dgm:t>
        <a:bodyPr/>
        <a:lstStyle/>
        <a:p>
          <a:r>
            <a: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শিপ্ল কারখানার বর্জ্য </a:t>
          </a:r>
          <a:endParaRPr lang="en-US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257D3A90-AAE3-41CC-AD7D-F229A8689A47}" type="parTrans" cxnId="{7A84297B-029F-4CB2-90A4-970878B8E49E}">
      <dgm:prSet/>
      <dgm:spPr/>
      <dgm:t>
        <a:bodyPr/>
        <a:lstStyle/>
        <a:p>
          <a:endParaRPr lang="en-US"/>
        </a:p>
      </dgm:t>
    </dgm:pt>
    <dgm:pt modelId="{4054C9C3-FF5F-40A9-8C7C-7B19107AF73C}" type="sibTrans" cxnId="{7A84297B-029F-4CB2-90A4-970878B8E49E}">
      <dgm:prSet/>
      <dgm:spPr/>
      <dgm:t>
        <a:bodyPr/>
        <a:lstStyle/>
        <a:p>
          <a:endParaRPr lang="en-US"/>
        </a:p>
      </dgm:t>
    </dgm:pt>
    <dgm:pt modelId="{B42CF710-7176-415C-AB71-33FC1A7F2BB9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bn-BD" sz="2400" b="1" dirty="0" smtClean="0">
              <a:ln w="19050">
                <a:solidFill>
                  <a:srgbClr val="002060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হাসপাতালের বর্জ্য </a:t>
          </a:r>
          <a:endParaRPr lang="en-US" sz="2400" b="1" dirty="0">
            <a:ln w="19050">
              <a:solidFill>
                <a:srgbClr val="002060"/>
              </a:solidFill>
            </a:ln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87CB0E2-5136-4CD0-AE48-71171D7F696E}" type="parTrans" cxnId="{64D14296-9E14-4E3D-B404-099592B7C86B}">
      <dgm:prSet/>
      <dgm:spPr/>
      <dgm:t>
        <a:bodyPr/>
        <a:lstStyle/>
        <a:p>
          <a:endParaRPr lang="en-US"/>
        </a:p>
      </dgm:t>
    </dgm:pt>
    <dgm:pt modelId="{7D58130B-6AB9-4862-8AE4-CDB6021CC3ED}" type="sibTrans" cxnId="{64D14296-9E14-4E3D-B404-099592B7C86B}">
      <dgm:prSet/>
      <dgm:spPr/>
      <dgm:t>
        <a:bodyPr/>
        <a:lstStyle/>
        <a:p>
          <a:endParaRPr lang="en-US"/>
        </a:p>
      </dgm:t>
    </dgm:pt>
    <dgm:pt modelId="{59BD2E90-EE32-4568-97CE-C7EB651B788B}" type="pres">
      <dgm:prSet presAssocID="{A2C74616-857C-4E65-A6C6-F9A214CE83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E2B7C7-B578-4387-A978-22E8842509BF}" type="pres">
      <dgm:prSet presAssocID="{BCAC153A-168D-4961-84F7-0A5D13F984B6}" presName="centerShape" presStyleLbl="node0" presStyleIdx="0" presStyleCnt="1" custScaleX="126362" custScaleY="120950"/>
      <dgm:spPr/>
      <dgm:t>
        <a:bodyPr/>
        <a:lstStyle/>
        <a:p>
          <a:endParaRPr lang="en-US"/>
        </a:p>
      </dgm:t>
    </dgm:pt>
    <dgm:pt modelId="{72CBE263-18B4-47E5-80B2-A21E5882E876}" type="pres">
      <dgm:prSet presAssocID="{F9A3476A-1B7D-41B0-A8F3-ACF92614E6F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5032E7A3-5761-4EBE-8061-AE2ED7CEBB05}" type="pres">
      <dgm:prSet presAssocID="{F9A3476A-1B7D-41B0-A8F3-ACF92614E6F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4E5AF26-0139-4EBE-ADFB-D547DF51D100}" type="pres">
      <dgm:prSet presAssocID="{29BD08D3-BBE8-441F-8173-F9A471044E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448EF-BBFB-4BFE-9504-519D42B6BB9E}" type="pres">
      <dgm:prSet presAssocID="{D6B684AD-49E9-4B16-BD6B-9F9945D7D8C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E5C4E2F-A537-43E0-939E-6004E9CCFB81}" type="pres">
      <dgm:prSet presAssocID="{D6B684AD-49E9-4B16-BD6B-9F9945D7D8C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BF1FE6A-F100-4507-818F-5FA023B0FCFA}" type="pres">
      <dgm:prSet presAssocID="{C3693913-78B2-4F79-9D60-DB9B46F5FE41}" presName="node" presStyleLbl="node1" presStyleIdx="1" presStyleCnt="5" custRadScaleRad="113268" custRadScaleInc="7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21D99-9DEE-4645-A622-0BF14EEE067B}" type="pres">
      <dgm:prSet presAssocID="{DAFC8B58-A7F6-4192-8F4A-4BAC88DE2BB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246E0DB-5FED-4212-926F-052F6456F3FC}" type="pres">
      <dgm:prSet presAssocID="{DAFC8B58-A7F6-4192-8F4A-4BAC88DE2BB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721869D-23B4-45DB-95F7-265461D068A9}" type="pres">
      <dgm:prSet presAssocID="{1C4C25AD-18EC-4D08-96E4-2B08CDD345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9252F-3A21-4358-8A4E-B6D704ACB189}" type="pres">
      <dgm:prSet presAssocID="{D87CB0E2-5136-4CD0-AE48-71171D7F696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99674AC-63E8-4447-A73F-6A7E5D56AE07}" type="pres">
      <dgm:prSet presAssocID="{D87CB0E2-5136-4CD0-AE48-71171D7F696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9A2FDA4-A180-41BB-B765-07E4C9FDBADC}" type="pres">
      <dgm:prSet presAssocID="{B42CF710-7176-415C-AB71-33FC1A7F2BB9}" presName="node" presStyleLbl="node1" presStyleIdx="3" presStyleCnt="5" custScaleX="112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8AA14-ECC1-421E-BF2A-8C3AF489EAAD}" type="pres">
      <dgm:prSet presAssocID="{257D3A90-AAE3-41CC-AD7D-F229A8689A4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AE27F6A-073A-4C67-9F82-2F7EB1AA9413}" type="pres">
      <dgm:prSet presAssocID="{257D3A90-AAE3-41CC-AD7D-F229A8689A4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887E799-7780-4A5C-904D-25FCDD7D1AC3}" type="pres">
      <dgm:prSet presAssocID="{15A3D003-C341-4135-82AA-24AED82DB4EE}" presName="node" presStyleLbl="node1" presStyleIdx="4" presStyleCnt="5" custRadScaleRad="118133" custRadScaleInc="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0A404-783D-41ED-B98C-9310057FA102}" type="presOf" srcId="{29BD08D3-BBE8-441F-8173-F9A471044E54}" destId="{B4E5AF26-0139-4EBE-ADFB-D547DF51D100}" srcOrd="0" destOrd="0" presId="urn:microsoft.com/office/officeart/2005/8/layout/radial5"/>
    <dgm:cxn modelId="{4171BEED-933A-4D2D-9D77-EDF5E15D843C}" srcId="{A2C74616-857C-4E65-A6C6-F9A214CE8392}" destId="{BCAC153A-168D-4961-84F7-0A5D13F984B6}" srcOrd="0" destOrd="0" parTransId="{CB3BA396-C94B-4475-B71B-C23444218A23}" sibTransId="{FCEB9D4A-0B95-40D6-BBEB-63EFAF75541F}"/>
    <dgm:cxn modelId="{19342B7D-895F-4BA7-95C5-1BE939F7DFF4}" type="presOf" srcId="{1C4C25AD-18EC-4D08-96E4-2B08CDD345A2}" destId="{D721869D-23B4-45DB-95F7-265461D068A9}" srcOrd="0" destOrd="0" presId="urn:microsoft.com/office/officeart/2005/8/layout/radial5"/>
    <dgm:cxn modelId="{45C0023A-5E37-4CE7-9591-6C991F40FEAB}" type="presOf" srcId="{257D3A90-AAE3-41CC-AD7D-F229A8689A47}" destId="{BAE27F6A-073A-4C67-9F82-2F7EB1AA9413}" srcOrd="1" destOrd="0" presId="urn:microsoft.com/office/officeart/2005/8/layout/radial5"/>
    <dgm:cxn modelId="{BE12A9F2-1270-4FDE-B6FB-7BF96168A124}" srcId="{BCAC153A-168D-4961-84F7-0A5D13F984B6}" destId="{29BD08D3-BBE8-441F-8173-F9A471044E54}" srcOrd="0" destOrd="0" parTransId="{F9A3476A-1B7D-41B0-A8F3-ACF92614E6F4}" sibTransId="{883D1727-8E7A-4B25-95DC-4073ACE55E1F}"/>
    <dgm:cxn modelId="{601BD7BA-E1F0-4E7C-86AB-F07C21F51DFB}" type="presOf" srcId="{C3693913-78B2-4F79-9D60-DB9B46F5FE41}" destId="{5BF1FE6A-F100-4507-818F-5FA023B0FCFA}" srcOrd="0" destOrd="0" presId="urn:microsoft.com/office/officeart/2005/8/layout/radial5"/>
    <dgm:cxn modelId="{DB1036E7-5F94-43A4-981B-655024BDC02E}" type="presOf" srcId="{D6B684AD-49E9-4B16-BD6B-9F9945D7D8C1}" destId="{AE5C4E2F-A537-43E0-939E-6004E9CCFB81}" srcOrd="1" destOrd="0" presId="urn:microsoft.com/office/officeart/2005/8/layout/radial5"/>
    <dgm:cxn modelId="{882018DB-6735-443B-9B95-E10138522AA9}" type="presOf" srcId="{B42CF710-7176-415C-AB71-33FC1A7F2BB9}" destId="{C9A2FDA4-A180-41BB-B765-07E4C9FDBADC}" srcOrd="0" destOrd="0" presId="urn:microsoft.com/office/officeart/2005/8/layout/radial5"/>
    <dgm:cxn modelId="{1A5C2EEA-D3F1-416F-A8A9-7DD761239FDA}" type="presOf" srcId="{F9A3476A-1B7D-41B0-A8F3-ACF92614E6F4}" destId="{5032E7A3-5761-4EBE-8061-AE2ED7CEBB05}" srcOrd="1" destOrd="0" presId="urn:microsoft.com/office/officeart/2005/8/layout/radial5"/>
    <dgm:cxn modelId="{D10B0DA1-F738-4623-AFCC-7C56FA2EFDB1}" type="presOf" srcId="{15A3D003-C341-4135-82AA-24AED82DB4EE}" destId="{D887E799-7780-4A5C-904D-25FCDD7D1AC3}" srcOrd="0" destOrd="0" presId="urn:microsoft.com/office/officeart/2005/8/layout/radial5"/>
    <dgm:cxn modelId="{64D14296-9E14-4E3D-B404-099592B7C86B}" srcId="{BCAC153A-168D-4961-84F7-0A5D13F984B6}" destId="{B42CF710-7176-415C-AB71-33FC1A7F2BB9}" srcOrd="3" destOrd="0" parTransId="{D87CB0E2-5136-4CD0-AE48-71171D7F696E}" sibTransId="{7D58130B-6AB9-4862-8AE4-CDB6021CC3ED}"/>
    <dgm:cxn modelId="{922BAB7A-A825-4D44-BF27-BA1811514AB2}" type="presOf" srcId="{D87CB0E2-5136-4CD0-AE48-71171D7F696E}" destId="{8519252F-3A21-4358-8A4E-B6D704ACB189}" srcOrd="0" destOrd="0" presId="urn:microsoft.com/office/officeart/2005/8/layout/radial5"/>
    <dgm:cxn modelId="{7A84297B-029F-4CB2-90A4-970878B8E49E}" srcId="{BCAC153A-168D-4961-84F7-0A5D13F984B6}" destId="{15A3D003-C341-4135-82AA-24AED82DB4EE}" srcOrd="4" destOrd="0" parTransId="{257D3A90-AAE3-41CC-AD7D-F229A8689A47}" sibTransId="{4054C9C3-FF5F-40A9-8C7C-7B19107AF73C}"/>
    <dgm:cxn modelId="{E6A6BEE7-0438-413B-B898-EB8DB1AD6873}" type="presOf" srcId="{D6B684AD-49E9-4B16-BD6B-9F9945D7D8C1}" destId="{642448EF-BBFB-4BFE-9504-519D42B6BB9E}" srcOrd="0" destOrd="0" presId="urn:microsoft.com/office/officeart/2005/8/layout/radial5"/>
    <dgm:cxn modelId="{3A0F4288-DDFD-49E2-A532-DC7EE04B6E2D}" type="presOf" srcId="{DAFC8B58-A7F6-4192-8F4A-4BAC88DE2BBB}" destId="{1246E0DB-5FED-4212-926F-052F6456F3FC}" srcOrd="1" destOrd="0" presId="urn:microsoft.com/office/officeart/2005/8/layout/radial5"/>
    <dgm:cxn modelId="{21B3A8AD-3905-4226-90AE-490CAECE6CB6}" srcId="{BCAC153A-168D-4961-84F7-0A5D13F984B6}" destId="{1C4C25AD-18EC-4D08-96E4-2B08CDD345A2}" srcOrd="2" destOrd="0" parTransId="{DAFC8B58-A7F6-4192-8F4A-4BAC88DE2BBB}" sibTransId="{F4424C07-7C16-45CC-98C0-C8ED993F2655}"/>
    <dgm:cxn modelId="{426E712C-A9C2-46EB-AC96-42C21A5EE1D5}" type="presOf" srcId="{257D3A90-AAE3-41CC-AD7D-F229A8689A47}" destId="{38B8AA14-ECC1-421E-BF2A-8C3AF489EAAD}" srcOrd="0" destOrd="0" presId="urn:microsoft.com/office/officeart/2005/8/layout/radial5"/>
    <dgm:cxn modelId="{07164BA7-2ED0-44EF-86C5-A0BC81107B39}" type="presOf" srcId="{F9A3476A-1B7D-41B0-A8F3-ACF92614E6F4}" destId="{72CBE263-18B4-47E5-80B2-A21E5882E876}" srcOrd="0" destOrd="0" presId="urn:microsoft.com/office/officeart/2005/8/layout/radial5"/>
    <dgm:cxn modelId="{AF0A082F-7B45-4567-9B8A-F548BE4659F1}" srcId="{BCAC153A-168D-4961-84F7-0A5D13F984B6}" destId="{C3693913-78B2-4F79-9D60-DB9B46F5FE41}" srcOrd="1" destOrd="0" parTransId="{D6B684AD-49E9-4B16-BD6B-9F9945D7D8C1}" sibTransId="{006F3EFB-4E85-4D62-B529-61D3AD1883FC}"/>
    <dgm:cxn modelId="{9118C594-F487-4123-A56B-32DF159EDDD9}" type="presOf" srcId="{BCAC153A-168D-4961-84F7-0A5D13F984B6}" destId="{63E2B7C7-B578-4387-A978-22E8842509BF}" srcOrd="0" destOrd="0" presId="urn:microsoft.com/office/officeart/2005/8/layout/radial5"/>
    <dgm:cxn modelId="{8A6B0BD8-E32F-421F-B337-F26DEC54C135}" type="presOf" srcId="{D87CB0E2-5136-4CD0-AE48-71171D7F696E}" destId="{099674AC-63E8-4447-A73F-6A7E5D56AE07}" srcOrd="1" destOrd="0" presId="urn:microsoft.com/office/officeart/2005/8/layout/radial5"/>
    <dgm:cxn modelId="{130E37C5-5AAD-49BD-AF38-D116147B1DB4}" type="presOf" srcId="{A2C74616-857C-4E65-A6C6-F9A214CE8392}" destId="{59BD2E90-EE32-4568-97CE-C7EB651B788B}" srcOrd="0" destOrd="0" presId="urn:microsoft.com/office/officeart/2005/8/layout/radial5"/>
    <dgm:cxn modelId="{4262DE7A-BC8F-432C-A93F-C28AB5C4F8A2}" type="presOf" srcId="{DAFC8B58-A7F6-4192-8F4A-4BAC88DE2BBB}" destId="{FEC21D99-9DEE-4645-A622-0BF14EEE067B}" srcOrd="0" destOrd="0" presId="urn:microsoft.com/office/officeart/2005/8/layout/radial5"/>
    <dgm:cxn modelId="{9E96201A-B15C-4478-A483-F3FA381A5D6E}" type="presParOf" srcId="{59BD2E90-EE32-4568-97CE-C7EB651B788B}" destId="{63E2B7C7-B578-4387-A978-22E8842509BF}" srcOrd="0" destOrd="0" presId="urn:microsoft.com/office/officeart/2005/8/layout/radial5"/>
    <dgm:cxn modelId="{BFA57FCA-CCF3-433B-994F-37AD5817AF88}" type="presParOf" srcId="{59BD2E90-EE32-4568-97CE-C7EB651B788B}" destId="{72CBE263-18B4-47E5-80B2-A21E5882E876}" srcOrd="1" destOrd="0" presId="urn:microsoft.com/office/officeart/2005/8/layout/radial5"/>
    <dgm:cxn modelId="{1CAC9F65-E3D2-4053-B363-2D327810F0FD}" type="presParOf" srcId="{72CBE263-18B4-47E5-80B2-A21E5882E876}" destId="{5032E7A3-5761-4EBE-8061-AE2ED7CEBB05}" srcOrd="0" destOrd="0" presId="urn:microsoft.com/office/officeart/2005/8/layout/radial5"/>
    <dgm:cxn modelId="{DDC884DF-2BCB-424D-A6E4-E8C0FD521C3F}" type="presParOf" srcId="{59BD2E90-EE32-4568-97CE-C7EB651B788B}" destId="{B4E5AF26-0139-4EBE-ADFB-D547DF51D100}" srcOrd="2" destOrd="0" presId="urn:microsoft.com/office/officeart/2005/8/layout/radial5"/>
    <dgm:cxn modelId="{9A25BB9A-63A5-4577-BD5A-C108BCF3925F}" type="presParOf" srcId="{59BD2E90-EE32-4568-97CE-C7EB651B788B}" destId="{642448EF-BBFB-4BFE-9504-519D42B6BB9E}" srcOrd="3" destOrd="0" presId="urn:microsoft.com/office/officeart/2005/8/layout/radial5"/>
    <dgm:cxn modelId="{2697F6A1-6B10-4A77-857A-5054B442BD88}" type="presParOf" srcId="{642448EF-BBFB-4BFE-9504-519D42B6BB9E}" destId="{AE5C4E2F-A537-43E0-939E-6004E9CCFB81}" srcOrd="0" destOrd="0" presId="urn:microsoft.com/office/officeart/2005/8/layout/radial5"/>
    <dgm:cxn modelId="{19EE289A-73AF-4BFE-84EF-EBDBA980A872}" type="presParOf" srcId="{59BD2E90-EE32-4568-97CE-C7EB651B788B}" destId="{5BF1FE6A-F100-4507-818F-5FA023B0FCFA}" srcOrd="4" destOrd="0" presId="urn:microsoft.com/office/officeart/2005/8/layout/radial5"/>
    <dgm:cxn modelId="{0E03C13E-DE68-4105-827B-751CBF388523}" type="presParOf" srcId="{59BD2E90-EE32-4568-97CE-C7EB651B788B}" destId="{FEC21D99-9DEE-4645-A622-0BF14EEE067B}" srcOrd="5" destOrd="0" presId="urn:microsoft.com/office/officeart/2005/8/layout/radial5"/>
    <dgm:cxn modelId="{4857878E-9077-41F8-BDA7-92A85EB2CCAF}" type="presParOf" srcId="{FEC21D99-9DEE-4645-A622-0BF14EEE067B}" destId="{1246E0DB-5FED-4212-926F-052F6456F3FC}" srcOrd="0" destOrd="0" presId="urn:microsoft.com/office/officeart/2005/8/layout/radial5"/>
    <dgm:cxn modelId="{2F62690D-9916-431A-8CBC-B5DC9E14F2BA}" type="presParOf" srcId="{59BD2E90-EE32-4568-97CE-C7EB651B788B}" destId="{D721869D-23B4-45DB-95F7-265461D068A9}" srcOrd="6" destOrd="0" presId="urn:microsoft.com/office/officeart/2005/8/layout/radial5"/>
    <dgm:cxn modelId="{19861E6A-5AE4-44CF-BFF7-868297FECD2D}" type="presParOf" srcId="{59BD2E90-EE32-4568-97CE-C7EB651B788B}" destId="{8519252F-3A21-4358-8A4E-B6D704ACB189}" srcOrd="7" destOrd="0" presId="urn:microsoft.com/office/officeart/2005/8/layout/radial5"/>
    <dgm:cxn modelId="{A7D3D0FD-197D-43E8-A934-75287A4ACA1B}" type="presParOf" srcId="{8519252F-3A21-4358-8A4E-B6D704ACB189}" destId="{099674AC-63E8-4447-A73F-6A7E5D56AE07}" srcOrd="0" destOrd="0" presId="urn:microsoft.com/office/officeart/2005/8/layout/radial5"/>
    <dgm:cxn modelId="{81C10475-7727-4D34-A7A3-C10BECB2ADEC}" type="presParOf" srcId="{59BD2E90-EE32-4568-97CE-C7EB651B788B}" destId="{C9A2FDA4-A180-41BB-B765-07E4C9FDBADC}" srcOrd="8" destOrd="0" presId="urn:microsoft.com/office/officeart/2005/8/layout/radial5"/>
    <dgm:cxn modelId="{8AFEE163-8D8E-4A0F-9AC3-D25F62AEE693}" type="presParOf" srcId="{59BD2E90-EE32-4568-97CE-C7EB651B788B}" destId="{38B8AA14-ECC1-421E-BF2A-8C3AF489EAAD}" srcOrd="9" destOrd="0" presId="urn:microsoft.com/office/officeart/2005/8/layout/radial5"/>
    <dgm:cxn modelId="{F508C3A4-804B-4FBA-90D2-7303C5846B13}" type="presParOf" srcId="{38B8AA14-ECC1-421E-BF2A-8C3AF489EAAD}" destId="{BAE27F6A-073A-4C67-9F82-2F7EB1AA9413}" srcOrd="0" destOrd="0" presId="urn:microsoft.com/office/officeart/2005/8/layout/radial5"/>
    <dgm:cxn modelId="{0CCBF471-C34F-41B6-B1A7-740B344B832F}" type="presParOf" srcId="{59BD2E90-EE32-4568-97CE-C7EB651B788B}" destId="{D887E799-7780-4A5C-904D-25FCDD7D1AC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54BA71-E6E9-4097-8E45-49765BF7B1E4}">
      <dsp:nvSpPr>
        <dsp:cNvPr id="0" name=""/>
        <dsp:cNvSpPr/>
      </dsp:nvSpPr>
      <dsp:spPr>
        <a:xfrm>
          <a:off x="2721028" y="2965339"/>
          <a:ext cx="2501265" cy="25012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মাটির উর্বরতা বৃদ্ধি  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2721028" y="2965339"/>
        <a:ext cx="2501265" cy="2501265"/>
      </dsp:txXfrm>
    </dsp:sp>
    <dsp:sp modelId="{930CDD5D-E342-43E5-BC38-BAEF69150B85}">
      <dsp:nvSpPr>
        <dsp:cNvPr id="0" name=""/>
        <dsp:cNvSpPr/>
      </dsp:nvSpPr>
      <dsp:spPr>
        <a:xfrm rot="12900000">
          <a:off x="1040258" y="2504394"/>
          <a:ext cx="1992103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0FC67-C15B-4859-9398-0D4A325A75AD}">
      <dsp:nvSpPr>
        <dsp:cNvPr id="0" name=""/>
        <dsp:cNvSpPr/>
      </dsp:nvSpPr>
      <dsp:spPr>
        <a:xfrm>
          <a:off x="221722" y="1473211"/>
          <a:ext cx="1997340" cy="16326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কম্পোষ্ট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221722" y="1473211"/>
        <a:ext cx="1997340" cy="1632602"/>
      </dsp:txXfrm>
    </dsp:sp>
    <dsp:sp modelId="{8D3CB801-E60E-4733-8EEF-41C25AFCADBA}">
      <dsp:nvSpPr>
        <dsp:cNvPr id="0" name=""/>
        <dsp:cNvSpPr/>
      </dsp:nvSpPr>
      <dsp:spPr>
        <a:xfrm rot="16200000">
          <a:off x="2975609" y="1496914"/>
          <a:ext cx="1992103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8D880-9DFA-44BC-BF65-8E660E00FCA2}">
      <dsp:nvSpPr>
        <dsp:cNvPr id="0" name=""/>
        <dsp:cNvSpPr/>
      </dsp:nvSpPr>
      <dsp:spPr>
        <a:xfrm>
          <a:off x="2999580" y="95995"/>
          <a:ext cx="1944160" cy="15225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ইউরিয়া</a:t>
          </a:r>
          <a:r>
            <a:rPr lang="bn-BD" sz="28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999580" y="95995"/>
        <a:ext cx="1944160" cy="1522594"/>
      </dsp:txXfrm>
    </dsp:sp>
    <dsp:sp modelId="{882B479E-58D9-4A83-B1B2-4F538B3B3637}">
      <dsp:nvSpPr>
        <dsp:cNvPr id="0" name=""/>
        <dsp:cNvSpPr/>
      </dsp:nvSpPr>
      <dsp:spPr>
        <a:xfrm rot="19500000">
          <a:off x="4910960" y="2504394"/>
          <a:ext cx="1992103" cy="71286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50CD7-A347-417F-AD44-A3255AA1164D}">
      <dsp:nvSpPr>
        <dsp:cNvPr id="0" name=""/>
        <dsp:cNvSpPr/>
      </dsp:nvSpPr>
      <dsp:spPr>
        <a:xfrm>
          <a:off x="5742782" y="1378619"/>
          <a:ext cx="1960295" cy="18217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itchFamily="2" charset="0"/>
              <a:cs typeface="NikoshBAN" pitchFamily="2" charset="0"/>
            </a:rPr>
            <a:t>টি এস পি 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5742782" y="1378619"/>
        <a:ext cx="1960295" cy="18217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2B7C7-B578-4387-A978-22E8842509BF}">
      <dsp:nvSpPr>
        <dsp:cNvPr id="0" name=""/>
        <dsp:cNvSpPr/>
      </dsp:nvSpPr>
      <dsp:spPr>
        <a:xfrm>
          <a:off x="3505201" y="2362200"/>
          <a:ext cx="1828796" cy="175047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মাটি দূষণ </a:t>
          </a:r>
          <a:endParaRPr lang="en-US" sz="6000" b="1" kern="1200" dirty="0">
            <a:latin typeface="NikoshBAN" pitchFamily="2" charset="0"/>
            <a:cs typeface="NikoshBAN" pitchFamily="2" charset="0"/>
          </a:endParaRPr>
        </a:p>
      </dsp:txBody>
      <dsp:txXfrm>
        <a:off x="3505201" y="2362200"/>
        <a:ext cx="1828796" cy="1750470"/>
      </dsp:txXfrm>
    </dsp:sp>
    <dsp:sp modelId="{72CBE263-18B4-47E5-80B2-A21E5882E876}">
      <dsp:nvSpPr>
        <dsp:cNvPr id="0" name=""/>
        <dsp:cNvSpPr/>
      </dsp:nvSpPr>
      <dsp:spPr>
        <a:xfrm rot="16200000">
          <a:off x="4245704" y="1754483"/>
          <a:ext cx="347791" cy="578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6200000">
        <a:off x="4245704" y="1754483"/>
        <a:ext cx="347791" cy="578907"/>
      </dsp:txXfrm>
    </dsp:sp>
    <dsp:sp modelId="{B4E5AF26-0139-4EBE-ADFB-D547DF51D100}">
      <dsp:nvSpPr>
        <dsp:cNvPr id="0" name=""/>
        <dsp:cNvSpPr/>
      </dsp:nvSpPr>
      <dsp:spPr>
        <a:xfrm>
          <a:off x="3568265" y="3320"/>
          <a:ext cx="1702668" cy="17026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বাড়ির ময়লা </a:t>
          </a:r>
          <a:endParaRPr lang="en-US" sz="3600" b="1" kern="1200" dirty="0">
            <a:ln>
              <a:solidFill>
                <a:srgbClr val="002060"/>
              </a:solidFill>
            </a:ln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568265" y="3320"/>
        <a:ext cx="1702668" cy="1702668"/>
      </dsp:txXfrm>
    </dsp:sp>
    <dsp:sp modelId="{642448EF-BBFB-4BFE-9504-519D42B6BB9E}">
      <dsp:nvSpPr>
        <dsp:cNvPr id="0" name=""/>
        <dsp:cNvSpPr/>
      </dsp:nvSpPr>
      <dsp:spPr>
        <a:xfrm rot="20685262">
          <a:off x="5488999" y="2588908"/>
          <a:ext cx="496119" cy="578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20685262">
        <a:off x="5488999" y="2588908"/>
        <a:ext cx="496119" cy="578907"/>
      </dsp:txXfrm>
    </dsp:sp>
    <dsp:sp modelId="{5BF1FE6A-F100-4507-818F-5FA023B0FCFA}">
      <dsp:nvSpPr>
        <dsp:cNvPr id="0" name=""/>
        <dsp:cNvSpPr/>
      </dsp:nvSpPr>
      <dsp:spPr>
        <a:xfrm>
          <a:off x="6172211" y="1676397"/>
          <a:ext cx="1702668" cy="17026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rPr>
            <a:t>হাট বাজারের বর্জ্য </a:t>
          </a:r>
          <a:endParaRPr lang="en-US" sz="3200" b="1" kern="1200" dirty="0">
            <a:solidFill>
              <a:schemeClr val="accent1">
                <a:lumMod val="20000"/>
                <a:lumOff val="8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6172211" y="1676397"/>
        <a:ext cx="1702668" cy="1702668"/>
      </dsp:txXfrm>
    </dsp:sp>
    <dsp:sp modelId="{FEC21D99-9DEE-4645-A622-0BF14EEE067B}">
      <dsp:nvSpPr>
        <dsp:cNvPr id="0" name=""/>
        <dsp:cNvSpPr/>
      </dsp:nvSpPr>
      <dsp:spPr>
        <a:xfrm rot="3240000">
          <a:off x="4954579" y="3918939"/>
          <a:ext cx="340925" cy="578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3240000">
        <a:off x="4954579" y="3918939"/>
        <a:ext cx="340925" cy="578907"/>
      </dsp:txXfrm>
    </dsp:sp>
    <dsp:sp modelId="{D721869D-23B4-45DB-95F7-265461D068A9}">
      <dsp:nvSpPr>
        <dsp:cNvPr id="0" name=""/>
        <dsp:cNvSpPr/>
      </dsp:nvSpPr>
      <dsp:spPr>
        <a:xfrm>
          <a:off x="4968829" y="4313811"/>
          <a:ext cx="1702668" cy="17026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n w="1905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মাটিতে অতিরিক্ত সার ব্যবহার </a:t>
          </a:r>
          <a:endParaRPr lang="en-US" sz="2400" b="1" kern="1200" dirty="0">
            <a:ln w="19050">
              <a:solidFill>
                <a:schemeClr val="tx1"/>
              </a:solidFill>
            </a:ln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968829" y="4313811"/>
        <a:ext cx="1702668" cy="1702668"/>
      </dsp:txXfrm>
    </dsp:sp>
    <dsp:sp modelId="{8519252F-3A21-4358-8A4E-B6D704ACB189}">
      <dsp:nvSpPr>
        <dsp:cNvPr id="0" name=""/>
        <dsp:cNvSpPr/>
      </dsp:nvSpPr>
      <dsp:spPr>
        <a:xfrm rot="7560000">
          <a:off x="3562233" y="3905715"/>
          <a:ext cx="323063" cy="578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7560000">
        <a:off x="3562233" y="3905715"/>
        <a:ext cx="323063" cy="578907"/>
      </dsp:txXfrm>
    </dsp:sp>
    <dsp:sp modelId="{C9A2FDA4-A180-41BB-B765-07E4C9FDBADC}">
      <dsp:nvSpPr>
        <dsp:cNvPr id="0" name=""/>
        <dsp:cNvSpPr/>
      </dsp:nvSpPr>
      <dsp:spPr>
        <a:xfrm>
          <a:off x="2057403" y="4313811"/>
          <a:ext cx="1923265" cy="170266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n w="19050">
                <a:solidFill>
                  <a:srgbClr val="002060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হাসপাতালের বর্জ্য </a:t>
          </a:r>
          <a:endParaRPr lang="en-US" sz="2400" b="1" kern="1200" dirty="0">
            <a:ln w="19050">
              <a:solidFill>
                <a:srgbClr val="002060"/>
              </a:solidFill>
            </a:ln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057403" y="4313811"/>
        <a:ext cx="1923265" cy="1702668"/>
      </dsp:txXfrm>
    </dsp:sp>
    <dsp:sp modelId="{38B8AA14-ECC1-421E-BF2A-8C3AF489EAAD}">
      <dsp:nvSpPr>
        <dsp:cNvPr id="0" name=""/>
        <dsp:cNvSpPr/>
      </dsp:nvSpPr>
      <dsp:spPr>
        <a:xfrm rot="11968301">
          <a:off x="2800779" y="2474356"/>
          <a:ext cx="558477" cy="5789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1968301">
        <a:off x="2800779" y="2474356"/>
        <a:ext cx="558477" cy="578907"/>
      </dsp:txXfrm>
    </dsp:sp>
    <dsp:sp modelId="{D887E799-7780-4A5C-904D-25FCDD7D1AC3}">
      <dsp:nvSpPr>
        <dsp:cNvPr id="0" name=""/>
        <dsp:cNvSpPr/>
      </dsp:nvSpPr>
      <dsp:spPr>
        <a:xfrm>
          <a:off x="914407" y="1447796"/>
          <a:ext cx="1702668" cy="170266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/>
          </a:solidFill>
          <a:prstDash val="lgDashDotDot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শিপ্ল কারখানার বর্জ্য </a:t>
          </a:r>
          <a:endParaRPr lang="en-US" sz="2800" b="1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914407" y="1447796"/>
        <a:ext cx="1702668" cy="170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DE61-3AFC-46D8-A9D8-3202666FB227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EA2BD-3A4D-4077-9ACD-D58230B46F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EA2BD-3A4D-4077-9ACD-D58230B46F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4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990600" y="4648200"/>
            <a:ext cx="7391400" cy="1676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28575"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ইউরিয়া-সা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2890"/>
            <a:ext cx="8077200" cy="514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66800" y="5638800"/>
            <a:ext cx="7010400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কৃষক ইউরিয়া সার জমিতে দিচ্ছে 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874603"/>
            <a:ext cx="5486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অজৈব সার ( টি এস পি )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rl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612" y="228600"/>
            <a:ext cx="8524546" cy="528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685800"/>
          <a:ext cx="6781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57200" y="6858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4BA71-E6E9-4097-8E45-49765BF7B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554BA71-E6E9-4097-8E45-49765BF7B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554BA71-E6E9-4097-8E45-49765BF7B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0CDD5D-E342-43E5-BC38-BAEF69150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30CDD5D-E342-43E5-BC38-BAEF69150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30CDD5D-E342-43E5-BC38-BAEF69150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0FC67-C15B-4859-9398-0D4A325A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0D0FC67-C15B-4859-9398-0D4A325A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0D0FC67-C15B-4859-9398-0D4A325A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3CB801-E60E-4733-8EEF-41C25AF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8D3CB801-E60E-4733-8EEF-41C25AF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8D3CB801-E60E-4733-8EEF-41C25AFCA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8D880-9DFA-44BC-BF65-8E660E00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8768D880-9DFA-44BC-BF65-8E660E00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8768D880-9DFA-44BC-BF65-8E660E00F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B479E-58D9-4A83-B1B2-4F538B3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82B479E-58D9-4A83-B1B2-4F538B3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82B479E-58D9-4A83-B1B2-4F538B3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A50CD7-A347-417F-AD44-A3255AA11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88A50CD7-A347-417F-AD44-A3255AA11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88A50CD7-A347-417F-AD44-A3255AA11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54380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কি কি কারণে মাটি দূষিত হয় তা বিভিন্ন ছবিতে দেখব- </a:t>
            </a:r>
            <a:endParaRPr lang="en-US" sz="8000" b="1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143297"/>
            <a:ext cx="7857676" cy="5800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9977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ময়লা আবর্জনা মাটি দূষিত করে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867400"/>
            <a:ext cx="71628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হাট বাজারের ময়লা মাটিকে দূষিত করে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"/>
            <a:ext cx="7543800" cy="565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i  du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36283"/>
            <a:ext cx="7239000" cy="5049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429071"/>
            <a:ext cx="693420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অতিরিক্ত অজৈব সার, কীটনাশক ও আগাছানাশক ব্যবহার মাটি দূষণের বড় কারণ । </a:t>
            </a:r>
            <a:endParaRPr lang="en-US" sz="3600" b="1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984_28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034" y="381000"/>
            <a:ext cx="7979834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540514"/>
            <a:ext cx="7696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5715000"/>
            <a:ext cx="6781800" cy="685800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শিল্প কারখানার বর্জ্য মাটি দূষিত করে 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hilpo karkhanar ch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543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/>
        </p:nvGraphicFramePr>
        <p:xfrm>
          <a:off x="304800" y="304800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63E2B7C7-B578-4387-A978-22E88425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>
                                            <p:graphicEl>
                                              <a:dgm id="{63E2B7C7-B578-4387-A978-22E88425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graphicEl>
                                              <a:dgm id="{63E2B7C7-B578-4387-A978-22E88425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graphicEl>
                                              <a:dgm id="{63E2B7C7-B578-4387-A978-22E88425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graphicEl>
                                              <a:dgm id="{63E2B7C7-B578-4387-A978-22E884250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>
                                            <p:graphicEl>
                                              <a:dgm id="{63E2B7C7-B578-4387-A978-22E884250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2CBE263-18B4-47E5-80B2-A21E5882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graphicEl>
                                              <a:dgm id="{72CBE263-18B4-47E5-80B2-A21E5882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>
                                            <p:graphicEl>
                                              <a:dgm id="{72CBE263-18B4-47E5-80B2-A21E5882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graphicEl>
                                              <a:dgm id="{72CBE263-18B4-47E5-80B2-A21E5882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graphicEl>
                                              <a:dgm id="{72CBE263-18B4-47E5-80B2-A21E5882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>
                                            <p:graphicEl>
                                              <a:dgm id="{72CBE263-18B4-47E5-80B2-A21E5882E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B4E5AF26-0139-4EBE-ADFB-D547DF51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graphicEl>
                                              <a:dgm id="{B4E5AF26-0139-4EBE-ADFB-D547DF51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graphicEl>
                                              <a:dgm id="{B4E5AF26-0139-4EBE-ADFB-D547DF51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graphicEl>
                                              <a:dgm id="{B4E5AF26-0139-4EBE-ADFB-D547DF51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graphicEl>
                                              <a:dgm id="{B4E5AF26-0139-4EBE-ADFB-D547DF51D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graphicEl>
                                              <a:dgm id="{B4E5AF26-0139-4EBE-ADFB-D547DF51D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642448EF-BBFB-4BFE-9504-519D42B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>
                                            <p:graphicEl>
                                              <a:dgm id="{642448EF-BBFB-4BFE-9504-519D42B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>
                                            <p:graphicEl>
                                              <a:dgm id="{642448EF-BBFB-4BFE-9504-519D42B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>
                                            <p:graphicEl>
                                              <a:dgm id="{642448EF-BBFB-4BFE-9504-519D42B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>
                                            <p:graphicEl>
                                              <a:dgm id="{642448EF-BBFB-4BFE-9504-519D42B6B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graphicEl>
                                              <a:dgm id="{642448EF-BBFB-4BFE-9504-519D42B6B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5BF1FE6A-F100-4507-818F-5FA023B0F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>
                                            <p:graphicEl>
                                              <a:dgm id="{5BF1FE6A-F100-4507-818F-5FA023B0F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>
                                            <p:graphicEl>
                                              <a:dgm id="{5BF1FE6A-F100-4507-818F-5FA023B0F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>
                                            <p:graphicEl>
                                              <a:dgm id="{5BF1FE6A-F100-4507-818F-5FA023B0F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graphicEl>
                                              <a:dgm id="{5BF1FE6A-F100-4507-818F-5FA023B0F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>
                                            <p:graphicEl>
                                              <a:dgm id="{5BF1FE6A-F100-4507-818F-5FA023B0F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FEC21D99-9DEE-4645-A622-0BF14EEE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graphicEl>
                                              <a:dgm id="{FEC21D99-9DEE-4645-A622-0BF14EEE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graphicEl>
                                              <a:dgm id="{FEC21D99-9DEE-4645-A622-0BF14EEE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>
                                            <p:graphicEl>
                                              <a:dgm id="{FEC21D99-9DEE-4645-A622-0BF14EEE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>
                                            <p:graphicEl>
                                              <a:dgm id="{FEC21D99-9DEE-4645-A622-0BF14EEE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>
                                            <p:graphicEl>
                                              <a:dgm id="{FEC21D99-9DEE-4645-A622-0BF14EEE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721869D-23B4-45DB-95F7-265461D0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graphicEl>
                                              <a:dgm id="{D721869D-23B4-45DB-95F7-265461D0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>
                                            <p:graphicEl>
                                              <a:dgm id="{D721869D-23B4-45DB-95F7-265461D0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>
                                            <p:graphicEl>
                                              <a:dgm id="{D721869D-23B4-45DB-95F7-265461D0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>
                                            <p:graphicEl>
                                              <a:dgm id="{D721869D-23B4-45DB-95F7-265461D0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>
                                            <p:graphicEl>
                                              <a:dgm id="{D721869D-23B4-45DB-95F7-265461D0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8519252F-3A21-4358-8A4E-B6D704ACB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>
                                            <p:graphicEl>
                                              <a:dgm id="{8519252F-3A21-4358-8A4E-B6D704ACB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>
                                            <p:graphicEl>
                                              <a:dgm id="{8519252F-3A21-4358-8A4E-B6D704ACB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>
                                            <p:graphicEl>
                                              <a:dgm id="{8519252F-3A21-4358-8A4E-B6D704ACB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>
                                            <p:graphicEl>
                                              <a:dgm id="{8519252F-3A21-4358-8A4E-B6D704ACB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>
                                            <p:graphicEl>
                                              <a:dgm id="{8519252F-3A21-4358-8A4E-B6D704ACB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9A2FDA4-A180-41BB-B765-07E4C9FD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>
                                            <p:graphicEl>
                                              <a:dgm id="{C9A2FDA4-A180-41BB-B765-07E4C9FD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>
                                            <p:graphicEl>
                                              <a:dgm id="{C9A2FDA4-A180-41BB-B765-07E4C9FD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>
                                            <p:graphicEl>
                                              <a:dgm id="{C9A2FDA4-A180-41BB-B765-07E4C9FD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>
                                            <p:graphicEl>
                                              <a:dgm id="{C9A2FDA4-A180-41BB-B765-07E4C9FDB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>
                                            <p:graphicEl>
                                              <a:dgm id="{C9A2FDA4-A180-41BB-B765-07E4C9FDB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38B8AA14-ECC1-421E-BF2A-8C3AF489E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>
                                            <p:graphicEl>
                                              <a:dgm id="{38B8AA14-ECC1-421E-BF2A-8C3AF489E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>
                                            <p:graphicEl>
                                              <a:dgm id="{38B8AA14-ECC1-421E-BF2A-8C3AF489E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>
                                            <p:graphicEl>
                                              <a:dgm id="{38B8AA14-ECC1-421E-BF2A-8C3AF489E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>
                                            <p:graphicEl>
                                              <a:dgm id="{38B8AA14-ECC1-421E-BF2A-8C3AF489E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graphicEl>
                                              <a:dgm id="{38B8AA14-ECC1-421E-BF2A-8C3AF489E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8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887E799-7780-4A5C-904D-25FCDD7D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graphicEl>
                                              <a:dgm id="{D887E799-7780-4A5C-904D-25FCDD7D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graphicEl>
                                              <a:dgm id="{D887E799-7780-4A5C-904D-25FCDD7D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>
                                            <p:graphicEl>
                                              <a:dgm id="{D887E799-7780-4A5C-904D-25FCDD7D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>
                                            <p:graphicEl>
                                              <a:dgm id="{D887E799-7780-4A5C-904D-25FCDD7D1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>
                                            <p:graphicEl>
                                              <a:dgm id="{D887E799-7780-4A5C-904D-25FCDD7D1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819400"/>
            <a:ext cx="6781800" cy="30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 দাস</a:t>
            </a:r>
          </a:p>
          <a:p>
            <a:pPr lvl="0"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সাঙ্গ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সর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lvl="0"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বানিয়াচং,হবিগঞ্জ।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622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66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1000" y="381000"/>
            <a:ext cx="8382000" cy="1828800"/>
            <a:chOff x="381000" y="685800"/>
            <a:chExt cx="8382000" cy="1828800"/>
          </a:xfrm>
        </p:grpSpPr>
        <p:sp>
          <p:nvSpPr>
            <p:cNvPr id="7" name="Down Arrow Callout 6"/>
            <p:cNvSpPr/>
            <p:nvPr/>
          </p:nvSpPr>
          <p:spPr>
            <a:xfrm>
              <a:off x="381000" y="685800"/>
              <a:ext cx="8382000" cy="1828800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b="1" dirty="0" smtClean="0">
                  <a:ln>
                    <a:solidFill>
                      <a:schemeClr val="tx1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Sun 7"/>
            <p:cNvSpPr/>
            <p:nvPr/>
          </p:nvSpPr>
          <p:spPr>
            <a:xfrm>
              <a:off x="990600" y="1066800"/>
              <a:ext cx="838200" cy="457200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n 8"/>
            <p:cNvSpPr/>
            <p:nvPr/>
          </p:nvSpPr>
          <p:spPr>
            <a:xfrm>
              <a:off x="7315200" y="990600"/>
              <a:ext cx="838200" cy="457200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228600" y="2895600"/>
            <a:ext cx="4267200" cy="3657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উর্বরতা বৃদ্ধি কোন কোন বিষয়ের উপর নির্ভর করে তা আলোচনা করা 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2819400"/>
            <a:ext cx="4191000" cy="3733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>
                  <a:solidFill>
                    <a:schemeClr val="tx2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মাটি দূষণের কারণগুলো আলোচনা করা । </a:t>
            </a:r>
            <a:endParaRPr lang="en-US" sz="4000" b="1" dirty="0">
              <a:ln>
                <a:solidFill>
                  <a:schemeClr val="tx2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2739480">
            <a:off x="4124608" y="2471386"/>
            <a:ext cx="907626" cy="924548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609600" y="228600"/>
            <a:ext cx="7696200" cy="1828800"/>
          </a:xfrm>
          <a:prstGeom prst="ribbon2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2400" b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400" b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457200" y="2286000"/>
            <a:ext cx="7620000" cy="2057400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প্রশ্নঃ(১)-মাটির উর্বরতা কিসের উপর নির্ভরশীল ?  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381000" y="4495800"/>
            <a:ext cx="8001000" cy="18288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প্রশ্নঃ(২)- মাটি কিভাবে দূষিত হয় ?  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457200" y="3048000"/>
            <a:ext cx="8153400" cy="3429000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উত্তরঃ(২)- বিভিন্ন কারণে মাটি দূষিত হয় ।         </a:t>
            </a:r>
          </a:p>
          <a:p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বাড়ির ময়লা যেখানে সেখানে ফেললে । </a:t>
            </a:r>
          </a:p>
          <a:p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হাসপাতালের বর্জ্য সঠিক স্থানে না ফেলে  </a:t>
            </a:r>
          </a:p>
          <a:p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রাস্তার পাশে রেখে দিলে । 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………...</a:t>
            </a:r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..........................................। 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81000" y="533400"/>
            <a:ext cx="8382000" cy="2133600"/>
          </a:xfrm>
          <a:prstGeom prst="snip2Same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উত্তরঃ(১)- জৈব ও অজৈব সারের ব্যবহারের উপর ।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934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 বিদায়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914400"/>
            <a:ext cx="7239000" cy="1323439"/>
            <a:chOff x="838200" y="914400"/>
            <a:chExt cx="7239000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838200" y="914400"/>
              <a:ext cx="7239000" cy="132343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ln>
                    <a:solidFill>
                      <a:schemeClr val="accent3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শ্রেণি      চতুর্থ </a:t>
              </a:r>
              <a:endParaRPr lang="en-US" sz="8000" b="1" dirty="0">
                <a:ln>
                  <a:solidFill>
                    <a:schemeClr val="accent3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4038600" y="1295400"/>
              <a:ext cx="914400" cy="457200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3200400"/>
            <a:ext cx="8610600" cy="1200329"/>
            <a:chOff x="228600" y="3733800"/>
            <a:chExt cx="8610600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733800"/>
              <a:ext cx="8610600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বিষয়       প্রাথমিক বিজ্ঞান   </a:t>
              </a:r>
              <a:endPara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Striped Right Arrow 6"/>
            <p:cNvSpPr/>
            <p:nvPr/>
          </p:nvSpPr>
          <p:spPr>
            <a:xfrm>
              <a:off x="2819400" y="4114800"/>
              <a:ext cx="838200" cy="3048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76400" y="5105400"/>
            <a:ext cx="6019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অধ্যায়-৩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7412"/>
            <a:ext cx="76200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 আমরা </a:t>
            </a:r>
          </a:p>
          <a:p>
            <a:pPr algn="ctr"/>
            <a:r>
              <a:rPr lang="bn-BD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 ছবি দেখি । 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76200"/>
            <a:ext cx="3657601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3581400" cy="92333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মাটি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76200"/>
            <a:ext cx="4800600" cy="3276600"/>
          </a:xfrm>
          <a:prstGeom prst="rect">
            <a:avLst/>
          </a:prstGeom>
        </p:spPr>
      </p:pic>
      <p:pic>
        <p:nvPicPr>
          <p:cNvPr id="7" name="Picture 6" descr="bele mat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5636" y="3470218"/>
            <a:ext cx="4839764" cy="3082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838200"/>
            <a:ext cx="8534400" cy="2514600"/>
            <a:chOff x="304800" y="838200"/>
            <a:chExt cx="8534400" cy="2514600"/>
          </a:xfrm>
        </p:grpSpPr>
        <p:sp>
          <p:nvSpPr>
            <p:cNvPr id="2" name="Plaque 1"/>
            <p:cNvSpPr/>
            <p:nvPr/>
          </p:nvSpPr>
          <p:spPr>
            <a:xfrm>
              <a:off x="304800" y="838200"/>
              <a:ext cx="8534400" cy="2514600"/>
            </a:xfrm>
            <a:prstGeom prst="plaqu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b="1" dirty="0" smtClean="0">
                  <a:latin typeface="NikoshBAN" pitchFamily="2" charset="0"/>
                  <a:cs typeface="NikoshBAN" pitchFamily="2" charset="0"/>
                </a:rPr>
                <a:t>পাঠ শিরোনাম       মাটি 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Flowchart: Delay 2"/>
            <p:cNvSpPr/>
            <p:nvPr/>
          </p:nvSpPr>
          <p:spPr>
            <a:xfrm>
              <a:off x="5410200" y="1828800"/>
              <a:ext cx="914400" cy="457200"/>
            </a:xfrm>
            <a:prstGeom prst="flowChartDelay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3657600"/>
            <a:ext cx="8610600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পাঠ্যাংশঃ মাটির ফসল উৎপাদন ...........................স্বাভাবিক কাজে বাধা সৃষ্টি করে 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533400"/>
            <a:ext cx="8534400" cy="1569660"/>
            <a:chOff x="304800" y="762000"/>
            <a:chExt cx="8534400" cy="1569660"/>
          </a:xfrm>
          <a:solidFill>
            <a:schemeClr val="bg1"/>
          </a:solidFill>
        </p:grpSpPr>
        <p:sp>
          <p:nvSpPr>
            <p:cNvPr id="2" name="TextBox 1"/>
            <p:cNvSpPr txBox="1"/>
            <p:nvPr/>
          </p:nvSpPr>
          <p:spPr>
            <a:xfrm>
              <a:off x="304800" y="762000"/>
              <a:ext cx="8534400" cy="15696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9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sx="113000" sy="113000" algn="ctr" rotWithShape="0">
                      <a:srgbClr val="7030A0"/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76200" dist="50800" dir="5400000" sx="113000" sy="113000" algn="ctr" rotWithShape="0">
                    <a:srgbClr val="7030A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Up Ribbon 2"/>
            <p:cNvSpPr/>
            <p:nvPr/>
          </p:nvSpPr>
          <p:spPr>
            <a:xfrm>
              <a:off x="1143000" y="1219200"/>
              <a:ext cx="990600" cy="381000"/>
            </a:xfrm>
            <a:prstGeom prst="ribbon2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4" name="Up Ribbon 3"/>
            <p:cNvSpPr/>
            <p:nvPr/>
          </p:nvSpPr>
          <p:spPr>
            <a:xfrm>
              <a:off x="7086600" y="1219200"/>
              <a:ext cx="990600" cy="381000"/>
            </a:xfrm>
            <a:prstGeom prst="ribbon2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" y="2209800"/>
            <a:ext cx="86106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৪.২.১-মাটির উর্বরতা কোন কোন বিষয়ের উপর নির্ভরশীল তা বলতে পারবে 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43742"/>
            <a:ext cx="86106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৪.২.২- মাটি কিভাবে দূষিত হচ্ছে তা ব্যাখা করতে পারবে ।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iboo-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947" y="609600"/>
            <a:ext cx="7579853" cy="4533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33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bn-BD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(কম্পোস্ট) </a:t>
            </a:r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uriya s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391400" cy="492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638800"/>
            <a:ext cx="5867400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অজৈব সার (ইউরিয়া)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246</Words>
  <Application>Microsoft Office PowerPoint</Application>
  <PresentationFormat>On-screen Show (4:3)</PresentationFormat>
  <Paragraphs>52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Prodip Kumar Das</dc:creator>
  <cp:lastModifiedBy>Ranadhir</cp:lastModifiedBy>
  <cp:revision>295</cp:revision>
  <dcterms:created xsi:type="dcterms:W3CDTF">2006-08-16T00:00:00Z</dcterms:created>
  <dcterms:modified xsi:type="dcterms:W3CDTF">2020-02-13T13:31:27Z</dcterms:modified>
</cp:coreProperties>
</file>